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72" r:id="rId4"/>
    <p:sldMasterId id="2147483648" r:id="rId5"/>
    <p:sldMasterId id="2147483660" r:id="rId6"/>
  </p:sldMasterIdLst>
  <p:notesMasterIdLst>
    <p:notesMasterId r:id="rId26"/>
  </p:notesMasterIdLst>
  <p:sldIdLst>
    <p:sldId id="256" r:id="rId7"/>
    <p:sldId id="257" r:id="rId8"/>
    <p:sldId id="315" r:id="rId9"/>
    <p:sldId id="259" r:id="rId10"/>
    <p:sldId id="260" r:id="rId11"/>
    <p:sldId id="261" r:id="rId12"/>
    <p:sldId id="262" r:id="rId13"/>
    <p:sldId id="263" r:id="rId14"/>
    <p:sldId id="264" r:id="rId15"/>
    <p:sldId id="265" r:id="rId16"/>
    <p:sldId id="266" r:id="rId17"/>
    <p:sldId id="314" r:id="rId18"/>
    <p:sldId id="313" r:id="rId19"/>
    <p:sldId id="312" r:id="rId20"/>
    <p:sldId id="269" r:id="rId21"/>
    <p:sldId id="270" r:id="rId22"/>
    <p:sldId id="258" r:id="rId23"/>
    <p:sldId id="310" r:id="rId24"/>
    <p:sldId id="311" r:id="rId2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lvl1pPr>
    <a:lvl2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lvl2pPr>
    <a:lvl3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lvl3pPr>
    <a:lvl4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lvl4pPr>
    <a:lvl5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lvl5pPr>
    <a:lvl6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lvl6pPr>
    <a:lvl7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lvl7pPr>
    <a:lvl8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lvl8pPr>
    <a:lvl9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9E9A5B-8635-46DE-92A8-FFF95458FBE1}" type="doc">
      <dgm:prSet loTypeId="urn:microsoft.com/office/officeart/2005/8/layout/default" loCatId="list" qsTypeId="urn:microsoft.com/office/officeart/2005/8/quickstyle/simple1#1" qsCatId="simple" csTypeId="urn:microsoft.com/office/officeart/2005/8/colors/colorful2#1" csCatId="colorful" phldr="1"/>
      <dgm:spPr/>
      <dgm:t>
        <a:bodyPr/>
        <a:lstStyle/>
        <a:p>
          <a:endParaRPr lang="en-US"/>
        </a:p>
      </dgm:t>
    </dgm:pt>
    <dgm:pt modelId="{1F0F57A9-25C2-4F16-94BD-9C184538BC67}">
      <dgm:prSet/>
      <dgm:spPr/>
      <dgm:t>
        <a:bodyPr/>
        <a:lstStyle/>
        <a:p>
          <a:r>
            <a:rPr lang="en-US" dirty="0" err="1">
              <a:solidFill>
                <a:schemeClr val="tx1"/>
              </a:solidFill>
            </a:rPr>
            <a:t>Berörda</a:t>
          </a:r>
          <a:r>
            <a:rPr lang="en-US" dirty="0">
              <a:solidFill>
                <a:schemeClr val="tx1"/>
              </a:solidFill>
            </a:rPr>
            <a:t> </a:t>
          </a:r>
          <a:r>
            <a:rPr lang="en-US" dirty="0" err="1">
              <a:solidFill>
                <a:schemeClr val="tx1"/>
              </a:solidFill>
            </a:rPr>
            <a:t>föreningar</a:t>
          </a:r>
          <a:r>
            <a:rPr lang="en-US" dirty="0">
              <a:solidFill>
                <a:schemeClr val="tx1"/>
              </a:solidFill>
            </a:rPr>
            <a:t> </a:t>
          </a:r>
          <a:r>
            <a:rPr lang="en-US" dirty="0" err="1">
              <a:solidFill>
                <a:schemeClr val="tx1"/>
              </a:solidFill>
            </a:rPr>
            <a:t>är</a:t>
          </a:r>
          <a:r>
            <a:rPr lang="en-US" dirty="0">
              <a:solidFill>
                <a:schemeClr val="tx1"/>
              </a:solidFill>
            </a:rPr>
            <a:t> Habo </a:t>
          </a:r>
          <a:r>
            <a:rPr lang="en-US" dirty="0" err="1">
              <a:solidFill>
                <a:schemeClr val="tx1"/>
              </a:solidFill>
            </a:rPr>
            <a:t>Handboll</a:t>
          </a:r>
          <a:r>
            <a:rPr lang="en-US" dirty="0">
              <a:solidFill>
                <a:schemeClr val="tx1"/>
              </a:solidFill>
            </a:rPr>
            <a:t>, IFK </a:t>
          </a:r>
          <a:r>
            <a:rPr lang="en-US" dirty="0" err="1">
              <a:solidFill>
                <a:schemeClr val="tx1"/>
              </a:solidFill>
            </a:rPr>
            <a:t>Mullsjö</a:t>
          </a:r>
          <a:r>
            <a:rPr lang="en-US" dirty="0">
              <a:solidFill>
                <a:schemeClr val="tx1"/>
              </a:solidFill>
            </a:rPr>
            <a:t>, IF </a:t>
          </a:r>
          <a:r>
            <a:rPr lang="en-US" dirty="0" err="1">
              <a:solidFill>
                <a:schemeClr val="tx1"/>
              </a:solidFill>
            </a:rPr>
            <a:t>Hallby</a:t>
          </a:r>
          <a:r>
            <a:rPr lang="en-US" dirty="0">
              <a:solidFill>
                <a:schemeClr val="tx1"/>
              </a:solidFill>
            </a:rPr>
            <a:t>, IFK </a:t>
          </a:r>
          <a:r>
            <a:rPr lang="en-US" dirty="0" err="1">
              <a:solidFill>
                <a:schemeClr val="tx1"/>
              </a:solidFill>
            </a:rPr>
            <a:t>Bankeryd</a:t>
          </a:r>
          <a:r>
            <a:rPr lang="en-US" dirty="0">
              <a:solidFill>
                <a:schemeClr val="tx1"/>
              </a:solidFill>
            </a:rPr>
            <a:t> och IK Cyrus.</a:t>
          </a:r>
        </a:p>
      </dgm:t>
    </dgm:pt>
    <dgm:pt modelId="{CD96F5B8-AB87-4BD7-B15F-8242D91A6755}" type="parTrans" cxnId="{7CF7CC1E-B0D1-4BC9-A707-F092CDA0FEEF}">
      <dgm:prSet/>
      <dgm:spPr/>
      <dgm:t>
        <a:bodyPr/>
        <a:lstStyle/>
        <a:p>
          <a:endParaRPr lang="en-US"/>
        </a:p>
      </dgm:t>
    </dgm:pt>
    <dgm:pt modelId="{B481136D-0769-4DEC-9125-BB366C9198EF}" type="sibTrans" cxnId="{7CF7CC1E-B0D1-4BC9-A707-F092CDA0FEEF}">
      <dgm:prSet/>
      <dgm:spPr/>
      <dgm:t>
        <a:bodyPr/>
        <a:lstStyle/>
        <a:p>
          <a:endParaRPr lang="en-US"/>
        </a:p>
      </dgm:t>
    </dgm:pt>
    <dgm:pt modelId="{D72577BB-AF36-4100-A987-8C2241992323}">
      <dgm:prSet/>
      <dgm:spPr/>
      <dgm:t>
        <a:bodyPr/>
        <a:lstStyle/>
        <a:p>
          <a:r>
            <a:rPr lang="en-US" dirty="0">
              <a:solidFill>
                <a:schemeClr val="tx1"/>
              </a:solidFill>
            </a:rPr>
            <a:t>Om </a:t>
          </a:r>
          <a:r>
            <a:rPr lang="en-US" dirty="0" err="1">
              <a:solidFill>
                <a:schemeClr val="tx1"/>
              </a:solidFill>
            </a:rPr>
            <a:t>en</a:t>
          </a:r>
          <a:r>
            <a:rPr lang="en-US" dirty="0">
              <a:solidFill>
                <a:schemeClr val="tx1"/>
              </a:solidFill>
            </a:rPr>
            <a:t> </a:t>
          </a:r>
          <a:r>
            <a:rPr lang="en-US" dirty="0" err="1">
              <a:solidFill>
                <a:schemeClr val="tx1"/>
              </a:solidFill>
            </a:rPr>
            <a:t>eller</a:t>
          </a:r>
          <a:r>
            <a:rPr lang="en-US" dirty="0">
              <a:solidFill>
                <a:schemeClr val="tx1"/>
              </a:solidFill>
            </a:rPr>
            <a:t> </a:t>
          </a:r>
          <a:r>
            <a:rPr lang="en-US" dirty="0" err="1">
              <a:solidFill>
                <a:schemeClr val="tx1"/>
              </a:solidFill>
            </a:rPr>
            <a:t>flera</a:t>
          </a:r>
          <a:r>
            <a:rPr lang="en-US" dirty="0">
              <a:solidFill>
                <a:schemeClr val="tx1"/>
              </a:solidFill>
            </a:rPr>
            <a:t> </a:t>
          </a:r>
          <a:r>
            <a:rPr lang="en-US" dirty="0" err="1">
              <a:solidFill>
                <a:schemeClr val="tx1"/>
              </a:solidFill>
            </a:rPr>
            <a:t>spelare</a:t>
          </a:r>
          <a:r>
            <a:rPr lang="en-US" dirty="0">
              <a:solidFill>
                <a:schemeClr val="tx1"/>
              </a:solidFill>
            </a:rPr>
            <a:t> </a:t>
          </a:r>
          <a:r>
            <a:rPr lang="en-US" dirty="0" err="1">
              <a:solidFill>
                <a:schemeClr val="tx1"/>
              </a:solidFill>
            </a:rPr>
            <a:t>vill</a:t>
          </a:r>
          <a:r>
            <a:rPr lang="en-US" dirty="0">
              <a:solidFill>
                <a:schemeClr val="tx1"/>
              </a:solidFill>
            </a:rPr>
            <a:t> </a:t>
          </a:r>
          <a:r>
            <a:rPr lang="en-US" dirty="0" err="1">
              <a:solidFill>
                <a:schemeClr val="tx1"/>
              </a:solidFill>
            </a:rPr>
            <a:t>komma</a:t>
          </a:r>
          <a:r>
            <a:rPr lang="en-US" dirty="0">
              <a:solidFill>
                <a:schemeClr val="tx1"/>
              </a:solidFill>
            </a:rPr>
            <a:t> till er </a:t>
          </a:r>
          <a:r>
            <a:rPr lang="en-US" dirty="0" err="1">
              <a:solidFill>
                <a:schemeClr val="tx1"/>
              </a:solidFill>
            </a:rPr>
            <a:t>förening</a:t>
          </a:r>
          <a:r>
            <a:rPr lang="en-US" dirty="0">
              <a:solidFill>
                <a:schemeClr val="tx1"/>
              </a:solidFill>
            </a:rPr>
            <a:t> </a:t>
          </a:r>
          <a:r>
            <a:rPr lang="en-US" dirty="0" err="1">
              <a:solidFill>
                <a:schemeClr val="tx1"/>
              </a:solidFill>
            </a:rPr>
            <a:t>från</a:t>
          </a:r>
          <a:r>
            <a:rPr lang="en-US" dirty="0">
              <a:solidFill>
                <a:schemeClr val="tx1"/>
              </a:solidFill>
            </a:rPr>
            <a:t> </a:t>
          </a:r>
          <a:r>
            <a:rPr lang="en-US" dirty="0" err="1">
              <a:solidFill>
                <a:schemeClr val="tx1"/>
              </a:solidFill>
            </a:rPr>
            <a:t>en</a:t>
          </a:r>
          <a:r>
            <a:rPr lang="en-US" dirty="0">
              <a:solidFill>
                <a:schemeClr val="tx1"/>
              </a:solidFill>
            </a:rPr>
            <a:t> av </a:t>
          </a:r>
          <a:r>
            <a:rPr lang="en-US" dirty="0" err="1">
              <a:solidFill>
                <a:schemeClr val="tx1"/>
              </a:solidFill>
            </a:rPr>
            <a:t>ovanstående</a:t>
          </a:r>
          <a:r>
            <a:rPr lang="en-US" dirty="0">
              <a:solidFill>
                <a:schemeClr val="tx1"/>
              </a:solidFill>
            </a:rPr>
            <a:t> </a:t>
          </a:r>
          <a:r>
            <a:rPr lang="en-US" dirty="0" err="1">
              <a:solidFill>
                <a:schemeClr val="tx1"/>
              </a:solidFill>
            </a:rPr>
            <a:t>föreningar</a:t>
          </a:r>
          <a:r>
            <a:rPr lang="en-US" dirty="0">
              <a:solidFill>
                <a:schemeClr val="tx1"/>
              </a:solidFill>
            </a:rPr>
            <a:t> </a:t>
          </a:r>
          <a:r>
            <a:rPr lang="en-US" dirty="0" err="1">
              <a:solidFill>
                <a:schemeClr val="tx1"/>
              </a:solidFill>
            </a:rPr>
            <a:t>skall</a:t>
          </a:r>
          <a:r>
            <a:rPr lang="en-US" dirty="0">
              <a:solidFill>
                <a:schemeClr val="tx1"/>
              </a:solidFill>
            </a:rPr>
            <a:t> </a:t>
          </a:r>
          <a:r>
            <a:rPr lang="en-US" dirty="0" err="1">
              <a:solidFill>
                <a:schemeClr val="tx1"/>
              </a:solidFill>
            </a:rPr>
            <a:t>alltid</a:t>
          </a:r>
          <a:r>
            <a:rPr lang="en-US" dirty="0">
              <a:solidFill>
                <a:schemeClr val="tx1"/>
              </a:solidFill>
            </a:rPr>
            <a:t> </a:t>
          </a:r>
          <a:r>
            <a:rPr lang="en-US" dirty="0" err="1">
              <a:solidFill>
                <a:schemeClr val="tx1"/>
              </a:solidFill>
            </a:rPr>
            <a:t>föreningscoach</a:t>
          </a:r>
          <a:r>
            <a:rPr lang="en-US" dirty="0">
              <a:solidFill>
                <a:schemeClr val="tx1"/>
              </a:solidFill>
            </a:rPr>
            <a:t>/</a:t>
          </a:r>
          <a:r>
            <a:rPr lang="en-US" dirty="0" err="1">
              <a:solidFill>
                <a:schemeClr val="tx1"/>
              </a:solidFill>
            </a:rPr>
            <a:t>föreningsansvarig</a:t>
          </a:r>
          <a:r>
            <a:rPr lang="en-US" dirty="0">
              <a:solidFill>
                <a:schemeClr val="tx1"/>
              </a:solidFill>
            </a:rPr>
            <a:t> </a:t>
          </a:r>
          <a:r>
            <a:rPr lang="en-US" dirty="0" err="1">
              <a:solidFill>
                <a:schemeClr val="tx1"/>
              </a:solidFill>
            </a:rPr>
            <a:t>kontaktas</a:t>
          </a:r>
          <a:r>
            <a:rPr lang="en-US" dirty="0">
              <a:solidFill>
                <a:schemeClr val="tx1"/>
              </a:solidFill>
            </a:rPr>
            <a:t>.</a:t>
          </a:r>
        </a:p>
      </dgm:t>
    </dgm:pt>
    <dgm:pt modelId="{A8805D98-66D2-48A5-8749-7CE9AFB5F6E8}" type="parTrans" cxnId="{1A8A00B1-3107-4BC6-92EF-F98339EC2271}">
      <dgm:prSet/>
      <dgm:spPr/>
      <dgm:t>
        <a:bodyPr/>
        <a:lstStyle/>
        <a:p>
          <a:endParaRPr lang="en-US"/>
        </a:p>
      </dgm:t>
    </dgm:pt>
    <dgm:pt modelId="{36FD8E7C-A92E-4AB7-9CF4-300B49768536}" type="sibTrans" cxnId="{1A8A00B1-3107-4BC6-92EF-F98339EC2271}">
      <dgm:prSet/>
      <dgm:spPr/>
      <dgm:t>
        <a:bodyPr/>
        <a:lstStyle/>
        <a:p>
          <a:endParaRPr lang="en-US"/>
        </a:p>
      </dgm:t>
    </dgm:pt>
    <dgm:pt modelId="{0F8E170E-2E29-45B6-9BB3-CA2E0659DBD1}">
      <dgm:prSet/>
      <dgm:spPr/>
      <dgm:t>
        <a:bodyPr/>
        <a:lstStyle/>
        <a:p>
          <a:r>
            <a:rPr lang="en-US" dirty="0">
              <a:solidFill>
                <a:schemeClr val="tx1"/>
              </a:solidFill>
            </a:rPr>
            <a:t>Vi </a:t>
          </a:r>
          <a:r>
            <a:rPr lang="en-US" dirty="0" err="1">
              <a:solidFill>
                <a:schemeClr val="tx1"/>
              </a:solidFill>
            </a:rPr>
            <a:t>vill</a:t>
          </a:r>
          <a:r>
            <a:rPr lang="en-US" dirty="0">
              <a:solidFill>
                <a:schemeClr val="tx1"/>
              </a:solidFill>
            </a:rPr>
            <a:t> ha </a:t>
          </a:r>
          <a:r>
            <a:rPr lang="en-US" dirty="0" err="1">
              <a:solidFill>
                <a:schemeClr val="tx1"/>
              </a:solidFill>
            </a:rPr>
            <a:t>så</a:t>
          </a:r>
          <a:r>
            <a:rPr lang="en-US" dirty="0">
              <a:solidFill>
                <a:schemeClr val="tx1"/>
              </a:solidFill>
            </a:rPr>
            <a:t> </a:t>
          </a:r>
          <a:r>
            <a:rPr lang="en-US" dirty="0" err="1">
              <a:solidFill>
                <a:schemeClr val="tx1"/>
              </a:solidFill>
            </a:rPr>
            <a:t>få</a:t>
          </a:r>
          <a:r>
            <a:rPr lang="en-US" dirty="0">
              <a:solidFill>
                <a:schemeClr val="tx1"/>
              </a:solidFill>
            </a:rPr>
            <a:t> </a:t>
          </a:r>
          <a:r>
            <a:rPr lang="en-US" dirty="0" err="1">
              <a:solidFill>
                <a:schemeClr val="tx1"/>
              </a:solidFill>
            </a:rPr>
            <a:t>övergångar</a:t>
          </a:r>
          <a:r>
            <a:rPr lang="en-US" dirty="0">
              <a:solidFill>
                <a:schemeClr val="tx1"/>
              </a:solidFill>
            </a:rPr>
            <a:t> </a:t>
          </a:r>
          <a:r>
            <a:rPr lang="en-US" dirty="0" err="1">
              <a:solidFill>
                <a:schemeClr val="tx1"/>
              </a:solidFill>
            </a:rPr>
            <a:t>som</a:t>
          </a:r>
          <a:r>
            <a:rPr lang="en-US" dirty="0">
              <a:solidFill>
                <a:schemeClr val="tx1"/>
              </a:solidFill>
            </a:rPr>
            <a:t> </a:t>
          </a:r>
          <a:r>
            <a:rPr lang="en-US" dirty="0" err="1">
              <a:solidFill>
                <a:schemeClr val="tx1"/>
              </a:solidFill>
            </a:rPr>
            <a:t>möjligt</a:t>
          </a:r>
          <a:r>
            <a:rPr lang="en-US" dirty="0">
              <a:solidFill>
                <a:schemeClr val="tx1"/>
              </a:solidFill>
            </a:rPr>
            <a:t> </a:t>
          </a:r>
          <a:r>
            <a:rPr lang="en-US" dirty="0" err="1">
              <a:solidFill>
                <a:schemeClr val="tx1"/>
              </a:solidFill>
            </a:rPr>
            <a:t>innan</a:t>
          </a:r>
          <a:r>
            <a:rPr lang="en-US" dirty="0">
              <a:solidFill>
                <a:schemeClr val="tx1"/>
              </a:solidFill>
            </a:rPr>
            <a:t> </a:t>
          </a:r>
          <a:r>
            <a:rPr lang="en-US" dirty="0" err="1">
              <a:solidFill>
                <a:schemeClr val="tx1"/>
              </a:solidFill>
            </a:rPr>
            <a:t>spelarna</a:t>
          </a:r>
          <a:r>
            <a:rPr lang="en-US" dirty="0">
              <a:solidFill>
                <a:schemeClr val="tx1"/>
              </a:solidFill>
            </a:rPr>
            <a:t> </a:t>
          </a:r>
          <a:r>
            <a:rPr lang="en-US" dirty="0" err="1">
              <a:solidFill>
                <a:schemeClr val="tx1"/>
              </a:solidFill>
            </a:rPr>
            <a:t>blir</a:t>
          </a:r>
          <a:r>
            <a:rPr lang="en-US" dirty="0">
              <a:solidFill>
                <a:schemeClr val="tx1"/>
              </a:solidFill>
            </a:rPr>
            <a:t> </a:t>
          </a:r>
          <a:r>
            <a:rPr lang="en-US" dirty="0" err="1">
              <a:solidFill>
                <a:schemeClr val="tx1"/>
              </a:solidFill>
            </a:rPr>
            <a:t>juniorer</a:t>
          </a:r>
          <a:r>
            <a:rPr lang="en-US" dirty="0">
              <a:solidFill>
                <a:schemeClr val="tx1"/>
              </a:solidFill>
            </a:rPr>
            <a:t>.</a:t>
          </a:r>
        </a:p>
      </dgm:t>
    </dgm:pt>
    <dgm:pt modelId="{17C07A51-4222-4FDD-A518-2E37A02B1F8C}" type="parTrans" cxnId="{8C2CF6C1-4A8C-454C-AE85-61AF2E7286D0}">
      <dgm:prSet/>
      <dgm:spPr/>
      <dgm:t>
        <a:bodyPr/>
        <a:lstStyle/>
        <a:p>
          <a:endParaRPr lang="en-US"/>
        </a:p>
      </dgm:t>
    </dgm:pt>
    <dgm:pt modelId="{C65C0637-7F61-408E-B11D-1F02D83CD406}" type="sibTrans" cxnId="{8C2CF6C1-4A8C-454C-AE85-61AF2E7286D0}">
      <dgm:prSet/>
      <dgm:spPr/>
      <dgm:t>
        <a:bodyPr/>
        <a:lstStyle/>
        <a:p>
          <a:endParaRPr lang="en-US"/>
        </a:p>
      </dgm:t>
    </dgm:pt>
    <dgm:pt modelId="{995DC994-8B20-4C1E-906E-1AECFF2457F8}">
      <dgm:prSet/>
      <dgm:spPr/>
      <dgm:t>
        <a:bodyPr/>
        <a:lstStyle/>
        <a:p>
          <a:r>
            <a:rPr lang="en-US" dirty="0" err="1">
              <a:solidFill>
                <a:schemeClr val="tx1"/>
              </a:solidFill>
            </a:rPr>
            <a:t>Undantag</a:t>
          </a:r>
          <a:r>
            <a:rPr lang="en-US" dirty="0">
              <a:solidFill>
                <a:schemeClr val="tx1"/>
              </a:solidFill>
            </a:rPr>
            <a:t>: </a:t>
          </a:r>
          <a:r>
            <a:rPr lang="en-US" dirty="0" err="1">
              <a:solidFill>
                <a:schemeClr val="tx1"/>
              </a:solidFill>
            </a:rPr>
            <a:t>Sociala</a:t>
          </a:r>
          <a:r>
            <a:rPr lang="en-US" dirty="0">
              <a:solidFill>
                <a:schemeClr val="tx1"/>
              </a:solidFill>
            </a:rPr>
            <a:t> </a:t>
          </a:r>
          <a:r>
            <a:rPr lang="en-US" dirty="0" err="1">
              <a:solidFill>
                <a:schemeClr val="tx1"/>
              </a:solidFill>
            </a:rPr>
            <a:t>skäl</a:t>
          </a:r>
          <a:r>
            <a:rPr lang="en-US" dirty="0">
              <a:solidFill>
                <a:schemeClr val="tx1"/>
              </a:solidFill>
            </a:rPr>
            <a:t>, </a:t>
          </a:r>
          <a:r>
            <a:rPr lang="en-US" dirty="0" err="1">
              <a:solidFill>
                <a:schemeClr val="tx1"/>
              </a:solidFill>
            </a:rPr>
            <a:t>flytt</a:t>
          </a:r>
          <a:r>
            <a:rPr lang="en-US" dirty="0">
              <a:solidFill>
                <a:schemeClr val="tx1"/>
              </a:solidFill>
            </a:rPr>
            <a:t>, </a:t>
          </a:r>
          <a:r>
            <a:rPr lang="en-US" dirty="0" err="1">
              <a:solidFill>
                <a:schemeClr val="tx1"/>
              </a:solidFill>
            </a:rPr>
            <a:t>spelarbrist</a:t>
          </a:r>
          <a:r>
            <a:rPr lang="en-US" dirty="0">
              <a:solidFill>
                <a:schemeClr val="tx1"/>
              </a:solidFill>
            </a:rPr>
            <a:t> </a:t>
          </a:r>
          <a:r>
            <a:rPr lang="en-US" dirty="0" err="1">
              <a:solidFill>
                <a:schemeClr val="tx1"/>
              </a:solidFill>
            </a:rPr>
            <a:t>i</a:t>
          </a:r>
          <a:r>
            <a:rPr lang="en-US" dirty="0">
              <a:solidFill>
                <a:schemeClr val="tx1"/>
              </a:solidFill>
            </a:rPr>
            <a:t> </a:t>
          </a:r>
          <a:r>
            <a:rPr lang="en-US" dirty="0" err="1">
              <a:solidFill>
                <a:schemeClr val="tx1"/>
              </a:solidFill>
            </a:rPr>
            <a:t>egna</a:t>
          </a:r>
          <a:r>
            <a:rPr lang="en-US" dirty="0">
              <a:solidFill>
                <a:schemeClr val="tx1"/>
              </a:solidFill>
            </a:rPr>
            <a:t> </a:t>
          </a:r>
          <a:r>
            <a:rPr lang="en-US" dirty="0" err="1">
              <a:solidFill>
                <a:schemeClr val="tx1"/>
              </a:solidFill>
            </a:rPr>
            <a:t>laget</a:t>
          </a:r>
          <a:r>
            <a:rPr lang="en-US" dirty="0">
              <a:solidFill>
                <a:schemeClr val="tx1"/>
              </a:solidFill>
            </a:rPr>
            <a:t> </a:t>
          </a:r>
          <a:r>
            <a:rPr lang="en-US" dirty="0" err="1">
              <a:solidFill>
                <a:schemeClr val="tx1"/>
              </a:solidFill>
            </a:rPr>
            <a:t>eller</a:t>
          </a:r>
          <a:r>
            <a:rPr lang="en-US" dirty="0">
              <a:solidFill>
                <a:schemeClr val="tx1"/>
              </a:solidFill>
            </a:rPr>
            <a:t> </a:t>
          </a:r>
          <a:r>
            <a:rPr lang="en-US" dirty="0" err="1">
              <a:solidFill>
                <a:schemeClr val="tx1"/>
              </a:solidFill>
            </a:rPr>
            <a:t>tränarbrist</a:t>
          </a:r>
          <a:r>
            <a:rPr lang="en-US" dirty="0">
              <a:solidFill>
                <a:schemeClr val="tx1"/>
              </a:solidFill>
            </a:rPr>
            <a:t>.</a:t>
          </a:r>
        </a:p>
      </dgm:t>
    </dgm:pt>
    <dgm:pt modelId="{A6A08A2D-74E2-4723-80F9-F861A91F0EEA}" type="parTrans" cxnId="{0909EFE3-D800-4343-82F6-D0087A1733DD}">
      <dgm:prSet/>
      <dgm:spPr/>
      <dgm:t>
        <a:bodyPr/>
        <a:lstStyle/>
        <a:p>
          <a:endParaRPr lang="en-US"/>
        </a:p>
      </dgm:t>
    </dgm:pt>
    <dgm:pt modelId="{F7E0CDF0-8A29-49A7-BEB1-168E3AD8D830}" type="sibTrans" cxnId="{0909EFE3-D800-4343-82F6-D0087A1733DD}">
      <dgm:prSet/>
      <dgm:spPr/>
      <dgm:t>
        <a:bodyPr/>
        <a:lstStyle/>
        <a:p>
          <a:endParaRPr lang="en-US"/>
        </a:p>
      </dgm:t>
    </dgm:pt>
    <dgm:pt modelId="{9F523412-8085-4E25-8E47-AC7CE8F24665}">
      <dgm:prSet/>
      <dgm:spPr/>
      <dgm:t>
        <a:bodyPr/>
        <a:lstStyle/>
        <a:p>
          <a:r>
            <a:rPr lang="en-US"/>
            <a:t>Låt ALDRIG en spelare (yngre än junior) från annan förening träna med ert lag om inte föreningscoachen/föreningsansvarige gett klartecken.</a:t>
          </a:r>
        </a:p>
      </dgm:t>
    </dgm:pt>
    <dgm:pt modelId="{E11A2D78-45D1-445C-9FFC-C1F9E756F88E}" type="parTrans" cxnId="{3DEC663D-7A92-4E46-A7DF-B037B568C46E}">
      <dgm:prSet/>
      <dgm:spPr/>
      <dgm:t>
        <a:bodyPr/>
        <a:lstStyle/>
        <a:p>
          <a:endParaRPr lang="en-US"/>
        </a:p>
      </dgm:t>
    </dgm:pt>
    <dgm:pt modelId="{33EF39C8-E1A1-4487-892B-DF5C95E35A9A}" type="sibTrans" cxnId="{3DEC663D-7A92-4E46-A7DF-B037B568C46E}">
      <dgm:prSet/>
      <dgm:spPr/>
      <dgm:t>
        <a:bodyPr/>
        <a:lstStyle/>
        <a:p>
          <a:endParaRPr lang="en-US"/>
        </a:p>
      </dgm:t>
    </dgm:pt>
    <dgm:pt modelId="{5DC8608D-8064-4A97-9737-B8BA3C8D48F9}">
      <dgm:prSet/>
      <dgm:spPr/>
      <dgm:t>
        <a:bodyPr/>
        <a:lstStyle/>
        <a:p>
          <a:r>
            <a:rPr lang="en-US"/>
            <a:t>Inför varje säsong träffas ”övergångsgruppen” för att se över kommande säsong.</a:t>
          </a:r>
        </a:p>
      </dgm:t>
    </dgm:pt>
    <dgm:pt modelId="{51346ED0-53A5-44ED-BD76-225B9A174DC8}" type="parTrans" cxnId="{E3DE6E27-CD42-44A1-A10E-9DC81CDDC3D9}">
      <dgm:prSet/>
      <dgm:spPr/>
      <dgm:t>
        <a:bodyPr/>
        <a:lstStyle/>
        <a:p>
          <a:endParaRPr lang="en-US"/>
        </a:p>
      </dgm:t>
    </dgm:pt>
    <dgm:pt modelId="{428AAB61-780A-46F3-A33C-E7CE86C9FD4C}" type="sibTrans" cxnId="{E3DE6E27-CD42-44A1-A10E-9DC81CDDC3D9}">
      <dgm:prSet/>
      <dgm:spPr/>
      <dgm:t>
        <a:bodyPr/>
        <a:lstStyle/>
        <a:p>
          <a:endParaRPr lang="en-US"/>
        </a:p>
      </dgm:t>
    </dgm:pt>
    <dgm:pt modelId="{82605DC7-1DB8-4CB3-A0D5-790F1AD04FCE}">
      <dgm:prSet/>
      <dgm:spPr/>
      <dgm:t>
        <a:bodyPr/>
        <a:lstStyle/>
        <a:p>
          <a:r>
            <a:rPr lang="en-US"/>
            <a:t>Det ligger alltid ett ansvar på mottagande förening att säga stopp om en förfrågan kommer från spelare, ledare eller föräldrar angående eventuell övergång. </a:t>
          </a:r>
        </a:p>
      </dgm:t>
    </dgm:pt>
    <dgm:pt modelId="{E9AB4425-5A4E-4733-9509-B81E82C5D8FD}" type="parTrans" cxnId="{C3A4946D-6B07-44D7-B03C-CAC253247655}">
      <dgm:prSet/>
      <dgm:spPr/>
      <dgm:t>
        <a:bodyPr/>
        <a:lstStyle/>
        <a:p>
          <a:endParaRPr lang="en-US"/>
        </a:p>
      </dgm:t>
    </dgm:pt>
    <dgm:pt modelId="{271060FB-65B7-482D-8313-6B48D2056A70}" type="sibTrans" cxnId="{C3A4946D-6B07-44D7-B03C-CAC253247655}">
      <dgm:prSet/>
      <dgm:spPr/>
      <dgm:t>
        <a:bodyPr/>
        <a:lstStyle/>
        <a:p>
          <a:endParaRPr lang="en-US"/>
        </a:p>
      </dgm:t>
    </dgm:pt>
    <dgm:pt modelId="{57505A11-E3D0-4F69-8E8E-FEB7A90EF4D3}" type="pres">
      <dgm:prSet presAssocID="{0C9E9A5B-8635-46DE-92A8-FFF95458FBE1}" presName="diagram" presStyleCnt="0">
        <dgm:presLayoutVars>
          <dgm:dir/>
          <dgm:resizeHandles val="exact"/>
        </dgm:presLayoutVars>
      </dgm:prSet>
      <dgm:spPr/>
    </dgm:pt>
    <dgm:pt modelId="{54B50292-2690-47AB-8AC9-41DD02BE206C}" type="pres">
      <dgm:prSet presAssocID="{1F0F57A9-25C2-4F16-94BD-9C184538BC67}" presName="node" presStyleLbl="node1" presStyleIdx="0" presStyleCnt="7">
        <dgm:presLayoutVars>
          <dgm:bulletEnabled val="1"/>
        </dgm:presLayoutVars>
      </dgm:prSet>
      <dgm:spPr/>
    </dgm:pt>
    <dgm:pt modelId="{76504E2D-6871-4FE7-B1AE-FB77C4D3E00F}" type="pres">
      <dgm:prSet presAssocID="{B481136D-0769-4DEC-9125-BB366C9198EF}" presName="sibTrans" presStyleCnt="0"/>
      <dgm:spPr/>
    </dgm:pt>
    <dgm:pt modelId="{9E2C82AC-3626-412E-A601-FD39EEA22D6E}" type="pres">
      <dgm:prSet presAssocID="{D72577BB-AF36-4100-A987-8C2241992323}" presName="node" presStyleLbl="node1" presStyleIdx="1" presStyleCnt="7">
        <dgm:presLayoutVars>
          <dgm:bulletEnabled val="1"/>
        </dgm:presLayoutVars>
      </dgm:prSet>
      <dgm:spPr/>
    </dgm:pt>
    <dgm:pt modelId="{1DFDE21C-5320-464F-B3E7-32F4FEC80B1C}" type="pres">
      <dgm:prSet presAssocID="{36FD8E7C-A92E-4AB7-9CF4-300B49768536}" presName="sibTrans" presStyleCnt="0"/>
      <dgm:spPr/>
    </dgm:pt>
    <dgm:pt modelId="{3CDCCFDE-2C74-4E97-BECD-F5511B4D3E9E}" type="pres">
      <dgm:prSet presAssocID="{0F8E170E-2E29-45B6-9BB3-CA2E0659DBD1}" presName="node" presStyleLbl="node1" presStyleIdx="2" presStyleCnt="7">
        <dgm:presLayoutVars>
          <dgm:bulletEnabled val="1"/>
        </dgm:presLayoutVars>
      </dgm:prSet>
      <dgm:spPr/>
    </dgm:pt>
    <dgm:pt modelId="{20D78A8B-29D5-4B0F-8B99-65191E484A3E}" type="pres">
      <dgm:prSet presAssocID="{C65C0637-7F61-408E-B11D-1F02D83CD406}" presName="sibTrans" presStyleCnt="0"/>
      <dgm:spPr/>
    </dgm:pt>
    <dgm:pt modelId="{E22FA6D8-205C-44D2-9686-450F823DDDB1}" type="pres">
      <dgm:prSet presAssocID="{995DC994-8B20-4C1E-906E-1AECFF2457F8}" presName="node" presStyleLbl="node1" presStyleIdx="3" presStyleCnt="7">
        <dgm:presLayoutVars>
          <dgm:bulletEnabled val="1"/>
        </dgm:presLayoutVars>
      </dgm:prSet>
      <dgm:spPr/>
    </dgm:pt>
    <dgm:pt modelId="{BFC9DD2E-1F3B-413E-A162-3037C0DFD715}" type="pres">
      <dgm:prSet presAssocID="{F7E0CDF0-8A29-49A7-BEB1-168E3AD8D830}" presName="sibTrans" presStyleCnt="0"/>
      <dgm:spPr/>
    </dgm:pt>
    <dgm:pt modelId="{E24D8569-E0D5-4D10-B402-9169D17A28D3}" type="pres">
      <dgm:prSet presAssocID="{9F523412-8085-4E25-8E47-AC7CE8F24665}" presName="node" presStyleLbl="node1" presStyleIdx="4" presStyleCnt="7">
        <dgm:presLayoutVars>
          <dgm:bulletEnabled val="1"/>
        </dgm:presLayoutVars>
      </dgm:prSet>
      <dgm:spPr/>
    </dgm:pt>
    <dgm:pt modelId="{4DDE0CAB-C50B-4514-96B3-38F9BE7689ED}" type="pres">
      <dgm:prSet presAssocID="{33EF39C8-E1A1-4487-892B-DF5C95E35A9A}" presName="sibTrans" presStyleCnt="0"/>
      <dgm:spPr/>
    </dgm:pt>
    <dgm:pt modelId="{06C7EDF5-18C1-4B10-B4F8-C811C7BE8900}" type="pres">
      <dgm:prSet presAssocID="{5DC8608D-8064-4A97-9737-B8BA3C8D48F9}" presName="node" presStyleLbl="node1" presStyleIdx="5" presStyleCnt="7">
        <dgm:presLayoutVars>
          <dgm:bulletEnabled val="1"/>
        </dgm:presLayoutVars>
      </dgm:prSet>
      <dgm:spPr/>
    </dgm:pt>
    <dgm:pt modelId="{125C1398-D568-4091-9F8B-A392E1F5EFF1}" type="pres">
      <dgm:prSet presAssocID="{428AAB61-780A-46F3-A33C-E7CE86C9FD4C}" presName="sibTrans" presStyleCnt="0"/>
      <dgm:spPr/>
    </dgm:pt>
    <dgm:pt modelId="{95302C5C-B539-4FF6-9939-1779F0CB3831}" type="pres">
      <dgm:prSet presAssocID="{82605DC7-1DB8-4CB3-A0D5-790F1AD04FCE}" presName="node" presStyleLbl="node1" presStyleIdx="6" presStyleCnt="7">
        <dgm:presLayoutVars>
          <dgm:bulletEnabled val="1"/>
        </dgm:presLayoutVars>
      </dgm:prSet>
      <dgm:spPr/>
    </dgm:pt>
  </dgm:ptLst>
  <dgm:cxnLst>
    <dgm:cxn modelId="{7CF7CC1E-B0D1-4BC9-A707-F092CDA0FEEF}" srcId="{0C9E9A5B-8635-46DE-92A8-FFF95458FBE1}" destId="{1F0F57A9-25C2-4F16-94BD-9C184538BC67}" srcOrd="0" destOrd="0" parTransId="{CD96F5B8-AB87-4BD7-B15F-8242D91A6755}" sibTransId="{B481136D-0769-4DEC-9125-BB366C9198EF}"/>
    <dgm:cxn modelId="{95A5F926-C36D-4AB5-A11E-CD902DFF8B97}" type="presOf" srcId="{D72577BB-AF36-4100-A987-8C2241992323}" destId="{9E2C82AC-3626-412E-A601-FD39EEA22D6E}" srcOrd="0" destOrd="0" presId="urn:microsoft.com/office/officeart/2005/8/layout/default"/>
    <dgm:cxn modelId="{E3DE6E27-CD42-44A1-A10E-9DC81CDDC3D9}" srcId="{0C9E9A5B-8635-46DE-92A8-FFF95458FBE1}" destId="{5DC8608D-8064-4A97-9737-B8BA3C8D48F9}" srcOrd="5" destOrd="0" parTransId="{51346ED0-53A5-44ED-BD76-225B9A174DC8}" sibTransId="{428AAB61-780A-46F3-A33C-E7CE86C9FD4C}"/>
    <dgm:cxn modelId="{BE295535-7B67-4180-92CB-5CB0F39853DD}" type="presOf" srcId="{1F0F57A9-25C2-4F16-94BD-9C184538BC67}" destId="{54B50292-2690-47AB-8AC9-41DD02BE206C}" srcOrd="0" destOrd="0" presId="urn:microsoft.com/office/officeart/2005/8/layout/default"/>
    <dgm:cxn modelId="{3DEC663D-7A92-4E46-A7DF-B037B568C46E}" srcId="{0C9E9A5B-8635-46DE-92A8-FFF95458FBE1}" destId="{9F523412-8085-4E25-8E47-AC7CE8F24665}" srcOrd="4" destOrd="0" parTransId="{E11A2D78-45D1-445C-9FFC-C1F9E756F88E}" sibTransId="{33EF39C8-E1A1-4487-892B-DF5C95E35A9A}"/>
    <dgm:cxn modelId="{B21B1968-4868-4547-BDEA-8C07A2353797}" type="presOf" srcId="{5DC8608D-8064-4A97-9737-B8BA3C8D48F9}" destId="{06C7EDF5-18C1-4B10-B4F8-C811C7BE8900}" srcOrd="0" destOrd="0" presId="urn:microsoft.com/office/officeart/2005/8/layout/default"/>
    <dgm:cxn modelId="{8A79764A-E0D1-4015-9AAC-B318064634D2}" type="presOf" srcId="{82605DC7-1DB8-4CB3-A0D5-790F1AD04FCE}" destId="{95302C5C-B539-4FF6-9939-1779F0CB3831}" srcOrd="0" destOrd="0" presId="urn:microsoft.com/office/officeart/2005/8/layout/default"/>
    <dgm:cxn modelId="{C3A4946D-6B07-44D7-B03C-CAC253247655}" srcId="{0C9E9A5B-8635-46DE-92A8-FFF95458FBE1}" destId="{82605DC7-1DB8-4CB3-A0D5-790F1AD04FCE}" srcOrd="6" destOrd="0" parTransId="{E9AB4425-5A4E-4733-9509-B81E82C5D8FD}" sibTransId="{271060FB-65B7-482D-8313-6B48D2056A70}"/>
    <dgm:cxn modelId="{13DDC653-F412-4D36-A033-4AFB86293199}" type="presOf" srcId="{9F523412-8085-4E25-8E47-AC7CE8F24665}" destId="{E24D8569-E0D5-4D10-B402-9169D17A28D3}" srcOrd="0" destOrd="0" presId="urn:microsoft.com/office/officeart/2005/8/layout/default"/>
    <dgm:cxn modelId="{892F0F55-998D-4724-8A33-055696CFB3A8}" type="presOf" srcId="{995DC994-8B20-4C1E-906E-1AECFF2457F8}" destId="{E22FA6D8-205C-44D2-9686-450F823DDDB1}" srcOrd="0" destOrd="0" presId="urn:microsoft.com/office/officeart/2005/8/layout/default"/>
    <dgm:cxn modelId="{2A580B58-89FB-424D-997A-9AF79436EC13}" type="presOf" srcId="{0C9E9A5B-8635-46DE-92A8-FFF95458FBE1}" destId="{57505A11-E3D0-4F69-8E8E-FEB7A90EF4D3}" srcOrd="0" destOrd="0" presId="urn:microsoft.com/office/officeart/2005/8/layout/default"/>
    <dgm:cxn modelId="{165AEA9F-8399-4827-BD41-F3B947349A33}" type="presOf" srcId="{0F8E170E-2E29-45B6-9BB3-CA2E0659DBD1}" destId="{3CDCCFDE-2C74-4E97-BECD-F5511B4D3E9E}" srcOrd="0" destOrd="0" presId="urn:microsoft.com/office/officeart/2005/8/layout/default"/>
    <dgm:cxn modelId="{1A8A00B1-3107-4BC6-92EF-F98339EC2271}" srcId="{0C9E9A5B-8635-46DE-92A8-FFF95458FBE1}" destId="{D72577BB-AF36-4100-A987-8C2241992323}" srcOrd="1" destOrd="0" parTransId="{A8805D98-66D2-48A5-8749-7CE9AFB5F6E8}" sibTransId="{36FD8E7C-A92E-4AB7-9CF4-300B49768536}"/>
    <dgm:cxn modelId="{8C2CF6C1-4A8C-454C-AE85-61AF2E7286D0}" srcId="{0C9E9A5B-8635-46DE-92A8-FFF95458FBE1}" destId="{0F8E170E-2E29-45B6-9BB3-CA2E0659DBD1}" srcOrd="2" destOrd="0" parTransId="{17C07A51-4222-4FDD-A518-2E37A02B1F8C}" sibTransId="{C65C0637-7F61-408E-B11D-1F02D83CD406}"/>
    <dgm:cxn modelId="{0909EFE3-D800-4343-82F6-D0087A1733DD}" srcId="{0C9E9A5B-8635-46DE-92A8-FFF95458FBE1}" destId="{995DC994-8B20-4C1E-906E-1AECFF2457F8}" srcOrd="3" destOrd="0" parTransId="{A6A08A2D-74E2-4723-80F9-F861A91F0EEA}" sibTransId="{F7E0CDF0-8A29-49A7-BEB1-168E3AD8D830}"/>
    <dgm:cxn modelId="{1240325A-C82E-490B-91B8-2FAD10BAE632}" type="presParOf" srcId="{57505A11-E3D0-4F69-8E8E-FEB7A90EF4D3}" destId="{54B50292-2690-47AB-8AC9-41DD02BE206C}" srcOrd="0" destOrd="0" presId="urn:microsoft.com/office/officeart/2005/8/layout/default"/>
    <dgm:cxn modelId="{AE88335A-FB98-4E8B-9C1A-EF3742F9B230}" type="presParOf" srcId="{57505A11-E3D0-4F69-8E8E-FEB7A90EF4D3}" destId="{76504E2D-6871-4FE7-B1AE-FB77C4D3E00F}" srcOrd="1" destOrd="0" presId="urn:microsoft.com/office/officeart/2005/8/layout/default"/>
    <dgm:cxn modelId="{03321B0E-1008-4525-B338-7F779179633A}" type="presParOf" srcId="{57505A11-E3D0-4F69-8E8E-FEB7A90EF4D3}" destId="{9E2C82AC-3626-412E-A601-FD39EEA22D6E}" srcOrd="2" destOrd="0" presId="urn:microsoft.com/office/officeart/2005/8/layout/default"/>
    <dgm:cxn modelId="{71A56C44-0A29-44EA-B6B0-B668EA29E06D}" type="presParOf" srcId="{57505A11-E3D0-4F69-8E8E-FEB7A90EF4D3}" destId="{1DFDE21C-5320-464F-B3E7-32F4FEC80B1C}" srcOrd="3" destOrd="0" presId="urn:microsoft.com/office/officeart/2005/8/layout/default"/>
    <dgm:cxn modelId="{E0A1AE6B-E14D-443D-A0E8-4CC3A26E0174}" type="presParOf" srcId="{57505A11-E3D0-4F69-8E8E-FEB7A90EF4D3}" destId="{3CDCCFDE-2C74-4E97-BECD-F5511B4D3E9E}" srcOrd="4" destOrd="0" presId="urn:microsoft.com/office/officeart/2005/8/layout/default"/>
    <dgm:cxn modelId="{32636A16-38F8-46EE-B8EF-0A3357B14AF3}" type="presParOf" srcId="{57505A11-E3D0-4F69-8E8E-FEB7A90EF4D3}" destId="{20D78A8B-29D5-4B0F-8B99-65191E484A3E}" srcOrd="5" destOrd="0" presId="urn:microsoft.com/office/officeart/2005/8/layout/default"/>
    <dgm:cxn modelId="{716ECCDC-ADC4-4A48-868C-33B76E4F32DE}" type="presParOf" srcId="{57505A11-E3D0-4F69-8E8E-FEB7A90EF4D3}" destId="{E22FA6D8-205C-44D2-9686-450F823DDDB1}" srcOrd="6" destOrd="0" presId="urn:microsoft.com/office/officeart/2005/8/layout/default"/>
    <dgm:cxn modelId="{298AC4AD-07D8-45BA-8E0C-C98BA642A18E}" type="presParOf" srcId="{57505A11-E3D0-4F69-8E8E-FEB7A90EF4D3}" destId="{BFC9DD2E-1F3B-413E-A162-3037C0DFD715}" srcOrd="7" destOrd="0" presId="urn:microsoft.com/office/officeart/2005/8/layout/default"/>
    <dgm:cxn modelId="{4BF5B306-A574-45D2-B3E2-C21FD60FA7FD}" type="presParOf" srcId="{57505A11-E3D0-4F69-8E8E-FEB7A90EF4D3}" destId="{E24D8569-E0D5-4D10-B402-9169D17A28D3}" srcOrd="8" destOrd="0" presId="urn:microsoft.com/office/officeart/2005/8/layout/default"/>
    <dgm:cxn modelId="{4836D917-F9A1-4744-8222-B178537D426A}" type="presParOf" srcId="{57505A11-E3D0-4F69-8E8E-FEB7A90EF4D3}" destId="{4DDE0CAB-C50B-4514-96B3-38F9BE7689ED}" srcOrd="9" destOrd="0" presId="urn:microsoft.com/office/officeart/2005/8/layout/default"/>
    <dgm:cxn modelId="{67C493A9-0DF0-4B04-84EE-47EE0668038E}" type="presParOf" srcId="{57505A11-E3D0-4F69-8E8E-FEB7A90EF4D3}" destId="{06C7EDF5-18C1-4B10-B4F8-C811C7BE8900}" srcOrd="10" destOrd="0" presId="urn:microsoft.com/office/officeart/2005/8/layout/default"/>
    <dgm:cxn modelId="{2F94703D-7519-410D-8334-C9B3E9617CC3}" type="presParOf" srcId="{57505A11-E3D0-4F69-8E8E-FEB7A90EF4D3}" destId="{125C1398-D568-4091-9F8B-A392E1F5EFF1}" srcOrd="11" destOrd="0" presId="urn:microsoft.com/office/officeart/2005/8/layout/default"/>
    <dgm:cxn modelId="{2F461BB4-FA05-4D24-86D8-82058DB6EA1C}" type="presParOf" srcId="{57505A11-E3D0-4F69-8E8E-FEB7A90EF4D3}" destId="{95302C5C-B539-4FF6-9939-1779F0CB3831}"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9E9A5B-8635-46DE-92A8-FFF95458FBE1}" type="doc">
      <dgm:prSet loTypeId="urn:microsoft.com/office/officeart/2005/8/layout/default" loCatId="list" qsTypeId="urn:microsoft.com/office/officeart/2005/8/quickstyle/simple1#1" qsCatId="simple" csTypeId="urn:microsoft.com/office/officeart/2005/8/colors/colorful2#1" csCatId="colorful" phldr="1"/>
      <dgm:spPr/>
      <dgm:t>
        <a:bodyPr/>
        <a:lstStyle/>
        <a:p>
          <a:endParaRPr lang="en-US"/>
        </a:p>
      </dgm:t>
    </dgm:pt>
    <dgm:pt modelId="{1F0F57A9-25C2-4F16-94BD-9C184538BC67}">
      <dgm:prSet/>
      <dgm:spPr/>
      <dgm:t>
        <a:bodyPr/>
        <a:lstStyle/>
        <a:p>
          <a:r>
            <a:rPr lang="en-US" dirty="0" err="1">
              <a:solidFill>
                <a:schemeClr val="tx1"/>
              </a:solidFill>
            </a:rPr>
            <a:t>Berörda</a:t>
          </a:r>
          <a:r>
            <a:rPr lang="en-US" dirty="0">
              <a:solidFill>
                <a:schemeClr val="tx1"/>
              </a:solidFill>
            </a:rPr>
            <a:t> </a:t>
          </a:r>
          <a:r>
            <a:rPr lang="en-US" dirty="0" err="1">
              <a:solidFill>
                <a:schemeClr val="tx1"/>
              </a:solidFill>
            </a:rPr>
            <a:t>föreningar</a:t>
          </a:r>
          <a:r>
            <a:rPr lang="en-US" dirty="0">
              <a:solidFill>
                <a:schemeClr val="tx1"/>
              </a:solidFill>
            </a:rPr>
            <a:t> </a:t>
          </a:r>
          <a:r>
            <a:rPr lang="en-US" dirty="0" err="1">
              <a:solidFill>
                <a:schemeClr val="tx1"/>
              </a:solidFill>
            </a:rPr>
            <a:t>är</a:t>
          </a:r>
          <a:r>
            <a:rPr lang="en-US" dirty="0">
              <a:solidFill>
                <a:schemeClr val="tx1"/>
              </a:solidFill>
            </a:rPr>
            <a:t> Habo </a:t>
          </a:r>
          <a:r>
            <a:rPr lang="en-US" dirty="0" err="1">
              <a:solidFill>
                <a:schemeClr val="tx1"/>
              </a:solidFill>
            </a:rPr>
            <a:t>Handboll</a:t>
          </a:r>
          <a:r>
            <a:rPr lang="en-US" dirty="0">
              <a:solidFill>
                <a:schemeClr val="tx1"/>
              </a:solidFill>
            </a:rPr>
            <a:t>, IFK </a:t>
          </a:r>
          <a:r>
            <a:rPr lang="en-US" dirty="0" err="1">
              <a:solidFill>
                <a:schemeClr val="tx1"/>
              </a:solidFill>
            </a:rPr>
            <a:t>Mullsjö</a:t>
          </a:r>
          <a:r>
            <a:rPr lang="en-US" dirty="0">
              <a:solidFill>
                <a:schemeClr val="tx1"/>
              </a:solidFill>
            </a:rPr>
            <a:t>, IF </a:t>
          </a:r>
          <a:r>
            <a:rPr lang="en-US" dirty="0" err="1">
              <a:solidFill>
                <a:schemeClr val="tx1"/>
              </a:solidFill>
            </a:rPr>
            <a:t>Hallby</a:t>
          </a:r>
          <a:r>
            <a:rPr lang="en-US" dirty="0">
              <a:solidFill>
                <a:schemeClr val="tx1"/>
              </a:solidFill>
            </a:rPr>
            <a:t>, IFK </a:t>
          </a:r>
          <a:r>
            <a:rPr lang="en-US" dirty="0" err="1">
              <a:solidFill>
                <a:schemeClr val="tx1"/>
              </a:solidFill>
            </a:rPr>
            <a:t>Bankeryd</a:t>
          </a:r>
          <a:r>
            <a:rPr lang="en-US" dirty="0">
              <a:solidFill>
                <a:schemeClr val="tx1"/>
              </a:solidFill>
            </a:rPr>
            <a:t> och IK Cyrus.</a:t>
          </a:r>
        </a:p>
      </dgm:t>
    </dgm:pt>
    <dgm:pt modelId="{CD96F5B8-AB87-4BD7-B15F-8242D91A6755}" type="parTrans" cxnId="{7CF7CC1E-B0D1-4BC9-A707-F092CDA0FEEF}">
      <dgm:prSet/>
      <dgm:spPr/>
      <dgm:t>
        <a:bodyPr/>
        <a:lstStyle/>
        <a:p>
          <a:endParaRPr lang="en-US"/>
        </a:p>
      </dgm:t>
    </dgm:pt>
    <dgm:pt modelId="{B481136D-0769-4DEC-9125-BB366C9198EF}" type="sibTrans" cxnId="{7CF7CC1E-B0D1-4BC9-A707-F092CDA0FEEF}">
      <dgm:prSet/>
      <dgm:spPr/>
      <dgm:t>
        <a:bodyPr/>
        <a:lstStyle/>
        <a:p>
          <a:endParaRPr lang="en-US"/>
        </a:p>
      </dgm:t>
    </dgm:pt>
    <dgm:pt modelId="{D72577BB-AF36-4100-A987-8C2241992323}">
      <dgm:prSet/>
      <dgm:spPr/>
      <dgm:t>
        <a:bodyPr/>
        <a:lstStyle/>
        <a:p>
          <a:r>
            <a:rPr lang="en-US" dirty="0">
              <a:solidFill>
                <a:schemeClr val="tx1"/>
              </a:solidFill>
            </a:rPr>
            <a:t>Om </a:t>
          </a:r>
          <a:r>
            <a:rPr lang="en-US" dirty="0" err="1">
              <a:solidFill>
                <a:schemeClr val="tx1"/>
              </a:solidFill>
            </a:rPr>
            <a:t>en</a:t>
          </a:r>
          <a:r>
            <a:rPr lang="en-US" dirty="0">
              <a:solidFill>
                <a:schemeClr val="tx1"/>
              </a:solidFill>
            </a:rPr>
            <a:t> </a:t>
          </a:r>
          <a:r>
            <a:rPr lang="en-US" dirty="0" err="1">
              <a:solidFill>
                <a:schemeClr val="tx1"/>
              </a:solidFill>
            </a:rPr>
            <a:t>eller</a:t>
          </a:r>
          <a:r>
            <a:rPr lang="en-US" dirty="0">
              <a:solidFill>
                <a:schemeClr val="tx1"/>
              </a:solidFill>
            </a:rPr>
            <a:t> </a:t>
          </a:r>
          <a:r>
            <a:rPr lang="en-US" dirty="0" err="1">
              <a:solidFill>
                <a:schemeClr val="tx1"/>
              </a:solidFill>
            </a:rPr>
            <a:t>flera</a:t>
          </a:r>
          <a:r>
            <a:rPr lang="en-US" dirty="0">
              <a:solidFill>
                <a:schemeClr val="tx1"/>
              </a:solidFill>
            </a:rPr>
            <a:t> </a:t>
          </a:r>
          <a:r>
            <a:rPr lang="en-US" dirty="0" err="1">
              <a:solidFill>
                <a:schemeClr val="tx1"/>
              </a:solidFill>
            </a:rPr>
            <a:t>spelare</a:t>
          </a:r>
          <a:r>
            <a:rPr lang="en-US" dirty="0">
              <a:solidFill>
                <a:schemeClr val="tx1"/>
              </a:solidFill>
            </a:rPr>
            <a:t> </a:t>
          </a:r>
          <a:r>
            <a:rPr lang="en-US" dirty="0" err="1">
              <a:solidFill>
                <a:schemeClr val="tx1"/>
              </a:solidFill>
            </a:rPr>
            <a:t>vill</a:t>
          </a:r>
          <a:r>
            <a:rPr lang="en-US" dirty="0">
              <a:solidFill>
                <a:schemeClr val="tx1"/>
              </a:solidFill>
            </a:rPr>
            <a:t> </a:t>
          </a:r>
          <a:r>
            <a:rPr lang="en-US" dirty="0" err="1">
              <a:solidFill>
                <a:schemeClr val="tx1"/>
              </a:solidFill>
            </a:rPr>
            <a:t>komma</a:t>
          </a:r>
          <a:r>
            <a:rPr lang="en-US" dirty="0">
              <a:solidFill>
                <a:schemeClr val="tx1"/>
              </a:solidFill>
            </a:rPr>
            <a:t> till er </a:t>
          </a:r>
          <a:r>
            <a:rPr lang="en-US" dirty="0" err="1">
              <a:solidFill>
                <a:schemeClr val="tx1"/>
              </a:solidFill>
            </a:rPr>
            <a:t>förening</a:t>
          </a:r>
          <a:r>
            <a:rPr lang="en-US" dirty="0">
              <a:solidFill>
                <a:schemeClr val="tx1"/>
              </a:solidFill>
            </a:rPr>
            <a:t> </a:t>
          </a:r>
          <a:r>
            <a:rPr lang="en-US" dirty="0" err="1">
              <a:solidFill>
                <a:schemeClr val="tx1"/>
              </a:solidFill>
            </a:rPr>
            <a:t>från</a:t>
          </a:r>
          <a:r>
            <a:rPr lang="en-US" dirty="0">
              <a:solidFill>
                <a:schemeClr val="tx1"/>
              </a:solidFill>
            </a:rPr>
            <a:t> </a:t>
          </a:r>
          <a:r>
            <a:rPr lang="en-US" dirty="0" err="1">
              <a:solidFill>
                <a:schemeClr val="tx1"/>
              </a:solidFill>
            </a:rPr>
            <a:t>en</a:t>
          </a:r>
          <a:r>
            <a:rPr lang="en-US" dirty="0">
              <a:solidFill>
                <a:schemeClr val="tx1"/>
              </a:solidFill>
            </a:rPr>
            <a:t> av </a:t>
          </a:r>
          <a:r>
            <a:rPr lang="en-US" dirty="0" err="1">
              <a:solidFill>
                <a:schemeClr val="tx1"/>
              </a:solidFill>
            </a:rPr>
            <a:t>ovanstående</a:t>
          </a:r>
          <a:r>
            <a:rPr lang="en-US" dirty="0">
              <a:solidFill>
                <a:schemeClr val="tx1"/>
              </a:solidFill>
            </a:rPr>
            <a:t> </a:t>
          </a:r>
          <a:r>
            <a:rPr lang="en-US" dirty="0" err="1">
              <a:solidFill>
                <a:schemeClr val="tx1"/>
              </a:solidFill>
            </a:rPr>
            <a:t>föreningar</a:t>
          </a:r>
          <a:r>
            <a:rPr lang="en-US" dirty="0">
              <a:solidFill>
                <a:schemeClr val="tx1"/>
              </a:solidFill>
            </a:rPr>
            <a:t> </a:t>
          </a:r>
          <a:r>
            <a:rPr lang="en-US" dirty="0" err="1">
              <a:solidFill>
                <a:schemeClr val="tx1"/>
              </a:solidFill>
            </a:rPr>
            <a:t>skall</a:t>
          </a:r>
          <a:r>
            <a:rPr lang="en-US" dirty="0">
              <a:solidFill>
                <a:schemeClr val="tx1"/>
              </a:solidFill>
            </a:rPr>
            <a:t> </a:t>
          </a:r>
          <a:r>
            <a:rPr lang="en-US" dirty="0" err="1">
              <a:solidFill>
                <a:schemeClr val="tx1"/>
              </a:solidFill>
            </a:rPr>
            <a:t>alltid</a:t>
          </a:r>
          <a:r>
            <a:rPr lang="en-US" dirty="0">
              <a:solidFill>
                <a:schemeClr val="tx1"/>
              </a:solidFill>
            </a:rPr>
            <a:t> </a:t>
          </a:r>
          <a:r>
            <a:rPr lang="en-US" dirty="0" err="1">
              <a:solidFill>
                <a:schemeClr val="tx1"/>
              </a:solidFill>
            </a:rPr>
            <a:t>föreningscoach</a:t>
          </a:r>
          <a:r>
            <a:rPr lang="en-US" dirty="0">
              <a:solidFill>
                <a:schemeClr val="tx1"/>
              </a:solidFill>
            </a:rPr>
            <a:t>/</a:t>
          </a:r>
          <a:r>
            <a:rPr lang="en-US" dirty="0" err="1">
              <a:solidFill>
                <a:schemeClr val="tx1"/>
              </a:solidFill>
            </a:rPr>
            <a:t>föreningsansvarig</a:t>
          </a:r>
          <a:r>
            <a:rPr lang="en-US" dirty="0">
              <a:solidFill>
                <a:schemeClr val="tx1"/>
              </a:solidFill>
            </a:rPr>
            <a:t> </a:t>
          </a:r>
          <a:r>
            <a:rPr lang="en-US" dirty="0" err="1">
              <a:solidFill>
                <a:schemeClr val="tx1"/>
              </a:solidFill>
            </a:rPr>
            <a:t>kontaktas</a:t>
          </a:r>
          <a:r>
            <a:rPr lang="en-US" dirty="0">
              <a:solidFill>
                <a:schemeClr val="tx1"/>
              </a:solidFill>
            </a:rPr>
            <a:t>.</a:t>
          </a:r>
        </a:p>
      </dgm:t>
    </dgm:pt>
    <dgm:pt modelId="{A8805D98-66D2-48A5-8749-7CE9AFB5F6E8}" type="parTrans" cxnId="{1A8A00B1-3107-4BC6-92EF-F98339EC2271}">
      <dgm:prSet/>
      <dgm:spPr/>
      <dgm:t>
        <a:bodyPr/>
        <a:lstStyle/>
        <a:p>
          <a:endParaRPr lang="en-US"/>
        </a:p>
      </dgm:t>
    </dgm:pt>
    <dgm:pt modelId="{36FD8E7C-A92E-4AB7-9CF4-300B49768536}" type="sibTrans" cxnId="{1A8A00B1-3107-4BC6-92EF-F98339EC2271}">
      <dgm:prSet/>
      <dgm:spPr/>
      <dgm:t>
        <a:bodyPr/>
        <a:lstStyle/>
        <a:p>
          <a:endParaRPr lang="en-US"/>
        </a:p>
      </dgm:t>
    </dgm:pt>
    <dgm:pt modelId="{0F8E170E-2E29-45B6-9BB3-CA2E0659DBD1}">
      <dgm:prSet/>
      <dgm:spPr/>
      <dgm:t>
        <a:bodyPr/>
        <a:lstStyle/>
        <a:p>
          <a:r>
            <a:rPr lang="en-US" dirty="0">
              <a:solidFill>
                <a:schemeClr val="tx1"/>
              </a:solidFill>
            </a:rPr>
            <a:t>Vi </a:t>
          </a:r>
          <a:r>
            <a:rPr lang="en-US" dirty="0" err="1">
              <a:solidFill>
                <a:schemeClr val="tx1"/>
              </a:solidFill>
            </a:rPr>
            <a:t>vill</a:t>
          </a:r>
          <a:r>
            <a:rPr lang="en-US" dirty="0">
              <a:solidFill>
                <a:schemeClr val="tx1"/>
              </a:solidFill>
            </a:rPr>
            <a:t> ha </a:t>
          </a:r>
          <a:r>
            <a:rPr lang="en-US" dirty="0" err="1">
              <a:solidFill>
                <a:schemeClr val="tx1"/>
              </a:solidFill>
            </a:rPr>
            <a:t>så</a:t>
          </a:r>
          <a:r>
            <a:rPr lang="en-US" dirty="0">
              <a:solidFill>
                <a:schemeClr val="tx1"/>
              </a:solidFill>
            </a:rPr>
            <a:t> </a:t>
          </a:r>
          <a:r>
            <a:rPr lang="en-US" dirty="0" err="1">
              <a:solidFill>
                <a:schemeClr val="tx1"/>
              </a:solidFill>
            </a:rPr>
            <a:t>få</a:t>
          </a:r>
          <a:r>
            <a:rPr lang="en-US" dirty="0">
              <a:solidFill>
                <a:schemeClr val="tx1"/>
              </a:solidFill>
            </a:rPr>
            <a:t> </a:t>
          </a:r>
          <a:r>
            <a:rPr lang="en-US" dirty="0" err="1">
              <a:solidFill>
                <a:schemeClr val="tx1"/>
              </a:solidFill>
            </a:rPr>
            <a:t>övergångar</a:t>
          </a:r>
          <a:r>
            <a:rPr lang="en-US" dirty="0">
              <a:solidFill>
                <a:schemeClr val="tx1"/>
              </a:solidFill>
            </a:rPr>
            <a:t> </a:t>
          </a:r>
          <a:r>
            <a:rPr lang="en-US" dirty="0" err="1">
              <a:solidFill>
                <a:schemeClr val="tx1"/>
              </a:solidFill>
            </a:rPr>
            <a:t>som</a:t>
          </a:r>
          <a:r>
            <a:rPr lang="en-US" dirty="0">
              <a:solidFill>
                <a:schemeClr val="tx1"/>
              </a:solidFill>
            </a:rPr>
            <a:t> </a:t>
          </a:r>
          <a:r>
            <a:rPr lang="en-US" dirty="0" err="1">
              <a:solidFill>
                <a:schemeClr val="tx1"/>
              </a:solidFill>
            </a:rPr>
            <a:t>möjligt</a:t>
          </a:r>
          <a:r>
            <a:rPr lang="en-US" dirty="0">
              <a:solidFill>
                <a:schemeClr val="tx1"/>
              </a:solidFill>
            </a:rPr>
            <a:t> </a:t>
          </a:r>
          <a:r>
            <a:rPr lang="en-US" dirty="0" err="1">
              <a:solidFill>
                <a:schemeClr val="tx1"/>
              </a:solidFill>
            </a:rPr>
            <a:t>innan</a:t>
          </a:r>
          <a:r>
            <a:rPr lang="en-US" dirty="0">
              <a:solidFill>
                <a:schemeClr val="tx1"/>
              </a:solidFill>
            </a:rPr>
            <a:t> </a:t>
          </a:r>
          <a:r>
            <a:rPr lang="en-US" dirty="0" err="1">
              <a:solidFill>
                <a:schemeClr val="tx1"/>
              </a:solidFill>
            </a:rPr>
            <a:t>spelarna</a:t>
          </a:r>
          <a:r>
            <a:rPr lang="en-US" dirty="0">
              <a:solidFill>
                <a:schemeClr val="tx1"/>
              </a:solidFill>
            </a:rPr>
            <a:t> </a:t>
          </a:r>
          <a:r>
            <a:rPr lang="en-US" dirty="0" err="1">
              <a:solidFill>
                <a:schemeClr val="tx1"/>
              </a:solidFill>
            </a:rPr>
            <a:t>blir</a:t>
          </a:r>
          <a:r>
            <a:rPr lang="en-US" dirty="0">
              <a:solidFill>
                <a:schemeClr val="tx1"/>
              </a:solidFill>
            </a:rPr>
            <a:t> </a:t>
          </a:r>
          <a:r>
            <a:rPr lang="en-US" dirty="0" err="1">
              <a:solidFill>
                <a:schemeClr val="tx1"/>
              </a:solidFill>
            </a:rPr>
            <a:t>juniorer</a:t>
          </a:r>
          <a:r>
            <a:rPr lang="en-US" dirty="0">
              <a:solidFill>
                <a:schemeClr val="tx1"/>
              </a:solidFill>
            </a:rPr>
            <a:t>.</a:t>
          </a:r>
        </a:p>
      </dgm:t>
    </dgm:pt>
    <dgm:pt modelId="{17C07A51-4222-4FDD-A518-2E37A02B1F8C}" type="parTrans" cxnId="{8C2CF6C1-4A8C-454C-AE85-61AF2E7286D0}">
      <dgm:prSet/>
      <dgm:spPr/>
      <dgm:t>
        <a:bodyPr/>
        <a:lstStyle/>
        <a:p>
          <a:endParaRPr lang="en-US"/>
        </a:p>
      </dgm:t>
    </dgm:pt>
    <dgm:pt modelId="{C65C0637-7F61-408E-B11D-1F02D83CD406}" type="sibTrans" cxnId="{8C2CF6C1-4A8C-454C-AE85-61AF2E7286D0}">
      <dgm:prSet/>
      <dgm:spPr/>
      <dgm:t>
        <a:bodyPr/>
        <a:lstStyle/>
        <a:p>
          <a:endParaRPr lang="en-US"/>
        </a:p>
      </dgm:t>
    </dgm:pt>
    <dgm:pt modelId="{995DC994-8B20-4C1E-906E-1AECFF2457F8}">
      <dgm:prSet/>
      <dgm:spPr/>
      <dgm:t>
        <a:bodyPr/>
        <a:lstStyle/>
        <a:p>
          <a:r>
            <a:rPr lang="en-US" dirty="0" err="1">
              <a:solidFill>
                <a:schemeClr val="tx1"/>
              </a:solidFill>
            </a:rPr>
            <a:t>Undantag</a:t>
          </a:r>
          <a:r>
            <a:rPr lang="en-US" dirty="0">
              <a:solidFill>
                <a:schemeClr val="tx1"/>
              </a:solidFill>
            </a:rPr>
            <a:t>: </a:t>
          </a:r>
          <a:r>
            <a:rPr lang="en-US" dirty="0" err="1">
              <a:solidFill>
                <a:schemeClr val="tx1"/>
              </a:solidFill>
            </a:rPr>
            <a:t>Sociala</a:t>
          </a:r>
          <a:r>
            <a:rPr lang="en-US" dirty="0">
              <a:solidFill>
                <a:schemeClr val="tx1"/>
              </a:solidFill>
            </a:rPr>
            <a:t> </a:t>
          </a:r>
          <a:r>
            <a:rPr lang="en-US" dirty="0" err="1">
              <a:solidFill>
                <a:schemeClr val="tx1"/>
              </a:solidFill>
            </a:rPr>
            <a:t>skäl</a:t>
          </a:r>
          <a:r>
            <a:rPr lang="en-US" dirty="0">
              <a:solidFill>
                <a:schemeClr val="tx1"/>
              </a:solidFill>
            </a:rPr>
            <a:t>, </a:t>
          </a:r>
          <a:r>
            <a:rPr lang="en-US" dirty="0" err="1">
              <a:solidFill>
                <a:schemeClr val="tx1"/>
              </a:solidFill>
            </a:rPr>
            <a:t>flytt</a:t>
          </a:r>
          <a:r>
            <a:rPr lang="en-US" dirty="0">
              <a:solidFill>
                <a:schemeClr val="tx1"/>
              </a:solidFill>
            </a:rPr>
            <a:t>, </a:t>
          </a:r>
          <a:r>
            <a:rPr lang="en-US" dirty="0" err="1">
              <a:solidFill>
                <a:schemeClr val="tx1"/>
              </a:solidFill>
            </a:rPr>
            <a:t>spelarbrist</a:t>
          </a:r>
          <a:r>
            <a:rPr lang="en-US" dirty="0">
              <a:solidFill>
                <a:schemeClr val="tx1"/>
              </a:solidFill>
            </a:rPr>
            <a:t> </a:t>
          </a:r>
          <a:r>
            <a:rPr lang="en-US" dirty="0" err="1">
              <a:solidFill>
                <a:schemeClr val="tx1"/>
              </a:solidFill>
            </a:rPr>
            <a:t>i</a:t>
          </a:r>
          <a:r>
            <a:rPr lang="en-US" dirty="0">
              <a:solidFill>
                <a:schemeClr val="tx1"/>
              </a:solidFill>
            </a:rPr>
            <a:t> </a:t>
          </a:r>
          <a:r>
            <a:rPr lang="en-US" dirty="0" err="1">
              <a:solidFill>
                <a:schemeClr val="tx1"/>
              </a:solidFill>
            </a:rPr>
            <a:t>egna</a:t>
          </a:r>
          <a:r>
            <a:rPr lang="en-US" dirty="0">
              <a:solidFill>
                <a:schemeClr val="tx1"/>
              </a:solidFill>
            </a:rPr>
            <a:t> </a:t>
          </a:r>
          <a:r>
            <a:rPr lang="en-US" dirty="0" err="1">
              <a:solidFill>
                <a:schemeClr val="tx1"/>
              </a:solidFill>
            </a:rPr>
            <a:t>laget</a:t>
          </a:r>
          <a:r>
            <a:rPr lang="en-US" dirty="0">
              <a:solidFill>
                <a:schemeClr val="tx1"/>
              </a:solidFill>
            </a:rPr>
            <a:t> </a:t>
          </a:r>
          <a:r>
            <a:rPr lang="en-US" dirty="0" err="1">
              <a:solidFill>
                <a:schemeClr val="tx1"/>
              </a:solidFill>
            </a:rPr>
            <a:t>eller</a:t>
          </a:r>
          <a:r>
            <a:rPr lang="en-US" dirty="0">
              <a:solidFill>
                <a:schemeClr val="tx1"/>
              </a:solidFill>
            </a:rPr>
            <a:t> </a:t>
          </a:r>
          <a:r>
            <a:rPr lang="en-US" dirty="0" err="1">
              <a:solidFill>
                <a:schemeClr val="tx1"/>
              </a:solidFill>
            </a:rPr>
            <a:t>tränarbrist</a:t>
          </a:r>
          <a:r>
            <a:rPr lang="en-US" dirty="0">
              <a:solidFill>
                <a:schemeClr val="tx1"/>
              </a:solidFill>
            </a:rPr>
            <a:t>.</a:t>
          </a:r>
        </a:p>
      </dgm:t>
    </dgm:pt>
    <dgm:pt modelId="{A6A08A2D-74E2-4723-80F9-F861A91F0EEA}" type="parTrans" cxnId="{0909EFE3-D800-4343-82F6-D0087A1733DD}">
      <dgm:prSet/>
      <dgm:spPr/>
      <dgm:t>
        <a:bodyPr/>
        <a:lstStyle/>
        <a:p>
          <a:endParaRPr lang="en-US"/>
        </a:p>
      </dgm:t>
    </dgm:pt>
    <dgm:pt modelId="{F7E0CDF0-8A29-49A7-BEB1-168E3AD8D830}" type="sibTrans" cxnId="{0909EFE3-D800-4343-82F6-D0087A1733DD}">
      <dgm:prSet/>
      <dgm:spPr/>
      <dgm:t>
        <a:bodyPr/>
        <a:lstStyle/>
        <a:p>
          <a:endParaRPr lang="en-US"/>
        </a:p>
      </dgm:t>
    </dgm:pt>
    <dgm:pt modelId="{9F523412-8085-4E25-8E47-AC7CE8F24665}">
      <dgm:prSet/>
      <dgm:spPr/>
      <dgm:t>
        <a:bodyPr/>
        <a:lstStyle/>
        <a:p>
          <a:r>
            <a:rPr lang="en-US"/>
            <a:t>Låt ALDRIG en spelare (yngre än junior) från annan förening träna med ert lag om inte föreningscoachen/föreningsansvarige gett klartecken.</a:t>
          </a:r>
        </a:p>
      </dgm:t>
    </dgm:pt>
    <dgm:pt modelId="{E11A2D78-45D1-445C-9FFC-C1F9E756F88E}" type="parTrans" cxnId="{3DEC663D-7A92-4E46-A7DF-B037B568C46E}">
      <dgm:prSet/>
      <dgm:spPr/>
      <dgm:t>
        <a:bodyPr/>
        <a:lstStyle/>
        <a:p>
          <a:endParaRPr lang="en-US"/>
        </a:p>
      </dgm:t>
    </dgm:pt>
    <dgm:pt modelId="{33EF39C8-E1A1-4487-892B-DF5C95E35A9A}" type="sibTrans" cxnId="{3DEC663D-7A92-4E46-A7DF-B037B568C46E}">
      <dgm:prSet/>
      <dgm:spPr/>
      <dgm:t>
        <a:bodyPr/>
        <a:lstStyle/>
        <a:p>
          <a:endParaRPr lang="en-US"/>
        </a:p>
      </dgm:t>
    </dgm:pt>
    <dgm:pt modelId="{5DC8608D-8064-4A97-9737-B8BA3C8D48F9}">
      <dgm:prSet/>
      <dgm:spPr/>
      <dgm:t>
        <a:bodyPr/>
        <a:lstStyle/>
        <a:p>
          <a:r>
            <a:rPr lang="en-US"/>
            <a:t>Inför varje säsong träffas ”övergångsgruppen” för att se över kommande säsong.</a:t>
          </a:r>
        </a:p>
      </dgm:t>
    </dgm:pt>
    <dgm:pt modelId="{51346ED0-53A5-44ED-BD76-225B9A174DC8}" type="parTrans" cxnId="{E3DE6E27-CD42-44A1-A10E-9DC81CDDC3D9}">
      <dgm:prSet/>
      <dgm:spPr/>
      <dgm:t>
        <a:bodyPr/>
        <a:lstStyle/>
        <a:p>
          <a:endParaRPr lang="en-US"/>
        </a:p>
      </dgm:t>
    </dgm:pt>
    <dgm:pt modelId="{428AAB61-780A-46F3-A33C-E7CE86C9FD4C}" type="sibTrans" cxnId="{E3DE6E27-CD42-44A1-A10E-9DC81CDDC3D9}">
      <dgm:prSet/>
      <dgm:spPr/>
      <dgm:t>
        <a:bodyPr/>
        <a:lstStyle/>
        <a:p>
          <a:endParaRPr lang="en-US"/>
        </a:p>
      </dgm:t>
    </dgm:pt>
    <dgm:pt modelId="{82605DC7-1DB8-4CB3-A0D5-790F1AD04FCE}">
      <dgm:prSet/>
      <dgm:spPr/>
      <dgm:t>
        <a:bodyPr/>
        <a:lstStyle/>
        <a:p>
          <a:r>
            <a:rPr lang="en-US"/>
            <a:t>Det ligger alltid ett ansvar på mottagande förening att säga stopp om en förfrågan kommer från spelare, ledare eller föräldrar angående eventuell övergång. </a:t>
          </a:r>
        </a:p>
      </dgm:t>
    </dgm:pt>
    <dgm:pt modelId="{E9AB4425-5A4E-4733-9509-B81E82C5D8FD}" type="parTrans" cxnId="{C3A4946D-6B07-44D7-B03C-CAC253247655}">
      <dgm:prSet/>
      <dgm:spPr/>
      <dgm:t>
        <a:bodyPr/>
        <a:lstStyle/>
        <a:p>
          <a:endParaRPr lang="en-US"/>
        </a:p>
      </dgm:t>
    </dgm:pt>
    <dgm:pt modelId="{271060FB-65B7-482D-8313-6B48D2056A70}" type="sibTrans" cxnId="{C3A4946D-6B07-44D7-B03C-CAC253247655}">
      <dgm:prSet/>
      <dgm:spPr/>
      <dgm:t>
        <a:bodyPr/>
        <a:lstStyle/>
        <a:p>
          <a:endParaRPr lang="en-US"/>
        </a:p>
      </dgm:t>
    </dgm:pt>
    <dgm:pt modelId="{57505A11-E3D0-4F69-8E8E-FEB7A90EF4D3}" type="pres">
      <dgm:prSet presAssocID="{0C9E9A5B-8635-46DE-92A8-FFF95458FBE1}" presName="diagram" presStyleCnt="0">
        <dgm:presLayoutVars>
          <dgm:dir/>
          <dgm:resizeHandles val="exact"/>
        </dgm:presLayoutVars>
      </dgm:prSet>
      <dgm:spPr/>
    </dgm:pt>
    <dgm:pt modelId="{54B50292-2690-47AB-8AC9-41DD02BE206C}" type="pres">
      <dgm:prSet presAssocID="{1F0F57A9-25C2-4F16-94BD-9C184538BC67}" presName="node" presStyleLbl="node1" presStyleIdx="0" presStyleCnt="7">
        <dgm:presLayoutVars>
          <dgm:bulletEnabled val="1"/>
        </dgm:presLayoutVars>
      </dgm:prSet>
      <dgm:spPr/>
    </dgm:pt>
    <dgm:pt modelId="{76504E2D-6871-4FE7-B1AE-FB77C4D3E00F}" type="pres">
      <dgm:prSet presAssocID="{B481136D-0769-4DEC-9125-BB366C9198EF}" presName="sibTrans" presStyleCnt="0"/>
      <dgm:spPr/>
    </dgm:pt>
    <dgm:pt modelId="{9E2C82AC-3626-412E-A601-FD39EEA22D6E}" type="pres">
      <dgm:prSet presAssocID="{D72577BB-AF36-4100-A987-8C2241992323}" presName="node" presStyleLbl="node1" presStyleIdx="1" presStyleCnt="7">
        <dgm:presLayoutVars>
          <dgm:bulletEnabled val="1"/>
        </dgm:presLayoutVars>
      </dgm:prSet>
      <dgm:spPr/>
    </dgm:pt>
    <dgm:pt modelId="{1DFDE21C-5320-464F-B3E7-32F4FEC80B1C}" type="pres">
      <dgm:prSet presAssocID="{36FD8E7C-A92E-4AB7-9CF4-300B49768536}" presName="sibTrans" presStyleCnt="0"/>
      <dgm:spPr/>
    </dgm:pt>
    <dgm:pt modelId="{3CDCCFDE-2C74-4E97-BECD-F5511B4D3E9E}" type="pres">
      <dgm:prSet presAssocID="{0F8E170E-2E29-45B6-9BB3-CA2E0659DBD1}" presName="node" presStyleLbl="node1" presStyleIdx="2" presStyleCnt="7">
        <dgm:presLayoutVars>
          <dgm:bulletEnabled val="1"/>
        </dgm:presLayoutVars>
      </dgm:prSet>
      <dgm:spPr/>
    </dgm:pt>
    <dgm:pt modelId="{20D78A8B-29D5-4B0F-8B99-65191E484A3E}" type="pres">
      <dgm:prSet presAssocID="{C65C0637-7F61-408E-B11D-1F02D83CD406}" presName="sibTrans" presStyleCnt="0"/>
      <dgm:spPr/>
    </dgm:pt>
    <dgm:pt modelId="{E22FA6D8-205C-44D2-9686-450F823DDDB1}" type="pres">
      <dgm:prSet presAssocID="{995DC994-8B20-4C1E-906E-1AECFF2457F8}" presName="node" presStyleLbl="node1" presStyleIdx="3" presStyleCnt="7">
        <dgm:presLayoutVars>
          <dgm:bulletEnabled val="1"/>
        </dgm:presLayoutVars>
      </dgm:prSet>
      <dgm:spPr/>
    </dgm:pt>
    <dgm:pt modelId="{BFC9DD2E-1F3B-413E-A162-3037C0DFD715}" type="pres">
      <dgm:prSet presAssocID="{F7E0CDF0-8A29-49A7-BEB1-168E3AD8D830}" presName="sibTrans" presStyleCnt="0"/>
      <dgm:spPr/>
    </dgm:pt>
    <dgm:pt modelId="{E24D8569-E0D5-4D10-B402-9169D17A28D3}" type="pres">
      <dgm:prSet presAssocID="{9F523412-8085-4E25-8E47-AC7CE8F24665}" presName="node" presStyleLbl="node1" presStyleIdx="4" presStyleCnt="7">
        <dgm:presLayoutVars>
          <dgm:bulletEnabled val="1"/>
        </dgm:presLayoutVars>
      </dgm:prSet>
      <dgm:spPr/>
    </dgm:pt>
    <dgm:pt modelId="{4DDE0CAB-C50B-4514-96B3-38F9BE7689ED}" type="pres">
      <dgm:prSet presAssocID="{33EF39C8-E1A1-4487-892B-DF5C95E35A9A}" presName="sibTrans" presStyleCnt="0"/>
      <dgm:spPr/>
    </dgm:pt>
    <dgm:pt modelId="{06C7EDF5-18C1-4B10-B4F8-C811C7BE8900}" type="pres">
      <dgm:prSet presAssocID="{5DC8608D-8064-4A97-9737-B8BA3C8D48F9}" presName="node" presStyleLbl="node1" presStyleIdx="5" presStyleCnt="7">
        <dgm:presLayoutVars>
          <dgm:bulletEnabled val="1"/>
        </dgm:presLayoutVars>
      </dgm:prSet>
      <dgm:spPr/>
    </dgm:pt>
    <dgm:pt modelId="{125C1398-D568-4091-9F8B-A392E1F5EFF1}" type="pres">
      <dgm:prSet presAssocID="{428AAB61-780A-46F3-A33C-E7CE86C9FD4C}" presName="sibTrans" presStyleCnt="0"/>
      <dgm:spPr/>
    </dgm:pt>
    <dgm:pt modelId="{95302C5C-B539-4FF6-9939-1779F0CB3831}" type="pres">
      <dgm:prSet presAssocID="{82605DC7-1DB8-4CB3-A0D5-790F1AD04FCE}" presName="node" presStyleLbl="node1" presStyleIdx="6" presStyleCnt="7">
        <dgm:presLayoutVars>
          <dgm:bulletEnabled val="1"/>
        </dgm:presLayoutVars>
      </dgm:prSet>
      <dgm:spPr/>
    </dgm:pt>
  </dgm:ptLst>
  <dgm:cxnLst>
    <dgm:cxn modelId="{7CF7CC1E-B0D1-4BC9-A707-F092CDA0FEEF}" srcId="{0C9E9A5B-8635-46DE-92A8-FFF95458FBE1}" destId="{1F0F57A9-25C2-4F16-94BD-9C184538BC67}" srcOrd="0" destOrd="0" parTransId="{CD96F5B8-AB87-4BD7-B15F-8242D91A6755}" sibTransId="{B481136D-0769-4DEC-9125-BB366C9198EF}"/>
    <dgm:cxn modelId="{95A5F926-C36D-4AB5-A11E-CD902DFF8B97}" type="presOf" srcId="{D72577BB-AF36-4100-A987-8C2241992323}" destId="{9E2C82AC-3626-412E-A601-FD39EEA22D6E}" srcOrd="0" destOrd="0" presId="urn:microsoft.com/office/officeart/2005/8/layout/default"/>
    <dgm:cxn modelId="{E3DE6E27-CD42-44A1-A10E-9DC81CDDC3D9}" srcId="{0C9E9A5B-8635-46DE-92A8-FFF95458FBE1}" destId="{5DC8608D-8064-4A97-9737-B8BA3C8D48F9}" srcOrd="5" destOrd="0" parTransId="{51346ED0-53A5-44ED-BD76-225B9A174DC8}" sibTransId="{428AAB61-780A-46F3-A33C-E7CE86C9FD4C}"/>
    <dgm:cxn modelId="{BE295535-7B67-4180-92CB-5CB0F39853DD}" type="presOf" srcId="{1F0F57A9-25C2-4F16-94BD-9C184538BC67}" destId="{54B50292-2690-47AB-8AC9-41DD02BE206C}" srcOrd="0" destOrd="0" presId="urn:microsoft.com/office/officeart/2005/8/layout/default"/>
    <dgm:cxn modelId="{3DEC663D-7A92-4E46-A7DF-B037B568C46E}" srcId="{0C9E9A5B-8635-46DE-92A8-FFF95458FBE1}" destId="{9F523412-8085-4E25-8E47-AC7CE8F24665}" srcOrd="4" destOrd="0" parTransId="{E11A2D78-45D1-445C-9FFC-C1F9E756F88E}" sibTransId="{33EF39C8-E1A1-4487-892B-DF5C95E35A9A}"/>
    <dgm:cxn modelId="{B21B1968-4868-4547-BDEA-8C07A2353797}" type="presOf" srcId="{5DC8608D-8064-4A97-9737-B8BA3C8D48F9}" destId="{06C7EDF5-18C1-4B10-B4F8-C811C7BE8900}" srcOrd="0" destOrd="0" presId="urn:microsoft.com/office/officeart/2005/8/layout/default"/>
    <dgm:cxn modelId="{8A79764A-E0D1-4015-9AAC-B318064634D2}" type="presOf" srcId="{82605DC7-1DB8-4CB3-A0D5-790F1AD04FCE}" destId="{95302C5C-B539-4FF6-9939-1779F0CB3831}" srcOrd="0" destOrd="0" presId="urn:microsoft.com/office/officeart/2005/8/layout/default"/>
    <dgm:cxn modelId="{C3A4946D-6B07-44D7-B03C-CAC253247655}" srcId="{0C9E9A5B-8635-46DE-92A8-FFF95458FBE1}" destId="{82605DC7-1DB8-4CB3-A0D5-790F1AD04FCE}" srcOrd="6" destOrd="0" parTransId="{E9AB4425-5A4E-4733-9509-B81E82C5D8FD}" sibTransId="{271060FB-65B7-482D-8313-6B48D2056A70}"/>
    <dgm:cxn modelId="{13DDC653-F412-4D36-A033-4AFB86293199}" type="presOf" srcId="{9F523412-8085-4E25-8E47-AC7CE8F24665}" destId="{E24D8569-E0D5-4D10-B402-9169D17A28D3}" srcOrd="0" destOrd="0" presId="urn:microsoft.com/office/officeart/2005/8/layout/default"/>
    <dgm:cxn modelId="{892F0F55-998D-4724-8A33-055696CFB3A8}" type="presOf" srcId="{995DC994-8B20-4C1E-906E-1AECFF2457F8}" destId="{E22FA6D8-205C-44D2-9686-450F823DDDB1}" srcOrd="0" destOrd="0" presId="urn:microsoft.com/office/officeart/2005/8/layout/default"/>
    <dgm:cxn modelId="{2A580B58-89FB-424D-997A-9AF79436EC13}" type="presOf" srcId="{0C9E9A5B-8635-46DE-92A8-FFF95458FBE1}" destId="{57505A11-E3D0-4F69-8E8E-FEB7A90EF4D3}" srcOrd="0" destOrd="0" presId="urn:microsoft.com/office/officeart/2005/8/layout/default"/>
    <dgm:cxn modelId="{165AEA9F-8399-4827-BD41-F3B947349A33}" type="presOf" srcId="{0F8E170E-2E29-45B6-9BB3-CA2E0659DBD1}" destId="{3CDCCFDE-2C74-4E97-BECD-F5511B4D3E9E}" srcOrd="0" destOrd="0" presId="urn:microsoft.com/office/officeart/2005/8/layout/default"/>
    <dgm:cxn modelId="{1A8A00B1-3107-4BC6-92EF-F98339EC2271}" srcId="{0C9E9A5B-8635-46DE-92A8-FFF95458FBE1}" destId="{D72577BB-AF36-4100-A987-8C2241992323}" srcOrd="1" destOrd="0" parTransId="{A8805D98-66D2-48A5-8749-7CE9AFB5F6E8}" sibTransId="{36FD8E7C-A92E-4AB7-9CF4-300B49768536}"/>
    <dgm:cxn modelId="{8C2CF6C1-4A8C-454C-AE85-61AF2E7286D0}" srcId="{0C9E9A5B-8635-46DE-92A8-FFF95458FBE1}" destId="{0F8E170E-2E29-45B6-9BB3-CA2E0659DBD1}" srcOrd="2" destOrd="0" parTransId="{17C07A51-4222-4FDD-A518-2E37A02B1F8C}" sibTransId="{C65C0637-7F61-408E-B11D-1F02D83CD406}"/>
    <dgm:cxn modelId="{0909EFE3-D800-4343-82F6-D0087A1733DD}" srcId="{0C9E9A5B-8635-46DE-92A8-FFF95458FBE1}" destId="{995DC994-8B20-4C1E-906E-1AECFF2457F8}" srcOrd="3" destOrd="0" parTransId="{A6A08A2D-74E2-4723-80F9-F861A91F0EEA}" sibTransId="{F7E0CDF0-8A29-49A7-BEB1-168E3AD8D830}"/>
    <dgm:cxn modelId="{1240325A-C82E-490B-91B8-2FAD10BAE632}" type="presParOf" srcId="{57505A11-E3D0-4F69-8E8E-FEB7A90EF4D3}" destId="{54B50292-2690-47AB-8AC9-41DD02BE206C}" srcOrd="0" destOrd="0" presId="urn:microsoft.com/office/officeart/2005/8/layout/default"/>
    <dgm:cxn modelId="{AE88335A-FB98-4E8B-9C1A-EF3742F9B230}" type="presParOf" srcId="{57505A11-E3D0-4F69-8E8E-FEB7A90EF4D3}" destId="{76504E2D-6871-4FE7-B1AE-FB77C4D3E00F}" srcOrd="1" destOrd="0" presId="urn:microsoft.com/office/officeart/2005/8/layout/default"/>
    <dgm:cxn modelId="{03321B0E-1008-4525-B338-7F779179633A}" type="presParOf" srcId="{57505A11-E3D0-4F69-8E8E-FEB7A90EF4D3}" destId="{9E2C82AC-3626-412E-A601-FD39EEA22D6E}" srcOrd="2" destOrd="0" presId="urn:microsoft.com/office/officeart/2005/8/layout/default"/>
    <dgm:cxn modelId="{71A56C44-0A29-44EA-B6B0-B668EA29E06D}" type="presParOf" srcId="{57505A11-E3D0-4F69-8E8E-FEB7A90EF4D3}" destId="{1DFDE21C-5320-464F-B3E7-32F4FEC80B1C}" srcOrd="3" destOrd="0" presId="urn:microsoft.com/office/officeart/2005/8/layout/default"/>
    <dgm:cxn modelId="{E0A1AE6B-E14D-443D-A0E8-4CC3A26E0174}" type="presParOf" srcId="{57505A11-E3D0-4F69-8E8E-FEB7A90EF4D3}" destId="{3CDCCFDE-2C74-4E97-BECD-F5511B4D3E9E}" srcOrd="4" destOrd="0" presId="urn:microsoft.com/office/officeart/2005/8/layout/default"/>
    <dgm:cxn modelId="{32636A16-38F8-46EE-B8EF-0A3357B14AF3}" type="presParOf" srcId="{57505A11-E3D0-4F69-8E8E-FEB7A90EF4D3}" destId="{20D78A8B-29D5-4B0F-8B99-65191E484A3E}" srcOrd="5" destOrd="0" presId="urn:microsoft.com/office/officeart/2005/8/layout/default"/>
    <dgm:cxn modelId="{716ECCDC-ADC4-4A48-868C-33B76E4F32DE}" type="presParOf" srcId="{57505A11-E3D0-4F69-8E8E-FEB7A90EF4D3}" destId="{E22FA6D8-205C-44D2-9686-450F823DDDB1}" srcOrd="6" destOrd="0" presId="urn:microsoft.com/office/officeart/2005/8/layout/default"/>
    <dgm:cxn modelId="{298AC4AD-07D8-45BA-8E0C-C98BA642A18E}" type="presParOf" srcId="{57505A11-E3D0-4F69-8E8E-FEB7A90EF4D3}" destId="{BFC9DD2E-1F3B-413E-A162-3037C0DFD715}" srcOrd="7" destOrd="0" presId="urn:microsoft.com/office/officeart/2005/8/layout/default"/>
    <dgm:cxn modelId="{4BF5B306-A574-45D2-B3E2-C21FD60FA7FD}" type="presParOf" srcId="{57505A11-E3D0-4F69-8E8E-FEB7A90EF4D3}" destId="{E24D8569-E0D5-4D10-B402-9169D17A28D3}" srcOrd="8" destOrd="0" presId="urn:microsoft.com/office/officeart/2005/8/layout/default"/>
    <dgm:cxn modelId="{4836D917-F9A1-4744-8222-B178537D426A}" type="presParOf" srcId="{57505A11-E3D0-4F69-8E8E-FEB7A90EF4D3}" destId="{4DDE0CAB-C50B-4514-96B3-38F9BE7689ED}" srcOrd="9" destOrd="0" presId="urn:microsoft.com/office/officeart/2005/8/layout/default"/>
    <dgm:cxn modelId="{67C493A9-0DF0-4B04-84EE-47EE0668038E}" type="presParOf" srcId="{57505A11-E3D0-4F69-8E8E-FEB7A90EF4D3}" destId="{06C7EDF5-18C1-4B10-B4F8-C811C7BE8900}" srcOrd="10" destOrd="0" presId="urn:microsoft.com/office/officeart/2005/8/layout/default"/>
    <dgm:cxn modelId="{2F94703D-7519-410D-8334-C9B3E9617CC3}" type="presParOf" srcId="{57505A11-E3D0-4F69-8E8E-FEB7A90EF4D3}" destId="{125C1398-D568-4091-9F8B-A392E1F5EFF1}" srcOrd="11" destOrd="0" presId="urn:microsoft.com/office/officeart/2005/8/layout/default"/>
    <dgm:cxn modelId="{2F461BB4-FA05-4D24-86D8-82058DB6EA1C}" type="presParOf" srcId="{57505A11-E3D0-4F69-8E8E-FEB7A90EF4D3}" destId="{95302C5C-B539-4FF6-9939-1779F0CB3831}"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B50292-2690-47AB-8AC9-41DD02BE206C}">
      <dsp:nvSpPr>
        <dsp:cNvPr id="0" name=""/>
        <dsp:cNvSpPr/>
      </dsp:nvSpPr>
      <dsp:spPr>
        <a:xfrm>
          <a:off x="3201" y="445489"/>
          <a:ext cx="2539866" cy="15239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err="1">
              <a:solidFill>
                <a:schemeClr val="tx1"/>
              </a:solidFill>
            </a:rPr>
            <a:t>Berörda</a:t>
          </a:r>
          <a:r>
            <a:rPr lang="en-US" sz="1100" kern="1200" dirty="0">
              <a:solidFill>
                <a:schemeClr val="tx1"/>
              </a:solidFill>
            </a:rPr>
            <a:t> </a:t>
          </a:r>
          <a:r>
            <a:rPr lang="en-US" sz="1100" kern="1200" dirty="0" err="1">
              <a:solidFill>
                <a:schemeClr val="tx1"/>
              </a:solidFill>
            </a:rPr>
            <a:t>föreningar</a:t>
          </a:r>
          <a:r>
            <a:rPr lang="en-US" sz="1100" kern="1200" dirty="0">
              <a:solidFill>
                <a:schemeClr val="tx1"/>
              </a:solidFill>
            </a:rPr>
            <a:t> </a:t>
          </a:r>
          <a:r>
            <a:rPr lang="en-US" sz="1100" kern="1200" dirty="0" err="1">
              <a:solidFill>
                <a:schemeClr val="tx1"/>
              </a:solidFill>
            </a:rPr>
            <a:t>är</a:t>
          </a:r>
          <a:r>
            <a:rPr lang="en-US" sz="1100" kern="1200" dirty="0">
              <a:solidFill>
                <a:schemeClr val="tx1"/>
              </a:solidFill>
            </a:rPr>
            <a:t> Habo </a:t>
          </a:r>
          <a:r>
            <a:rPr lang="en-US" sz="1100" kern="1200" dirty="0" err="1">
              <a:solidFill>
                <a:schemeClr val="tx1"/>
              </a:solidFill>
            </a:rPr>
            <a:t>Handboll</a:t>
          </a:r>
          <a:r>
            <a:rPr lang="en-US" sz="1100" kern="1200" dirty="0">
              <a:solidFill>
                <a:schemeClr val="tx1"/>
              </a:solidFill>
            </a:rPr>
            <a:t>, IFK </a:t>
          </a:r>
          <a:r>
            <a:rPr lang="en-US" sz="1100" kern="1200" dirty="0" err="1">
              <a:solidFill>
                <a:schemeClr val="tx1"/>
              </a:solidFill>
            </a:rPr>
            <a:t>Mullsjö</a:t>
          </a:r>
          <a:r>
            <a:rPr lang="en-US" sz="1100" kern="1200" dirty="0">
              <a:solidFill>
                <a:schemeClr val="tx1"/>
              </a:solidFill>
            </a:rPr>
            <a:t>, IF </a:t>
          </a:r>
          <a:r>
            <a:rPr lang="en-US" sz="1100" kern="1200" dirty="0" err="1">
              <a:solidFill>
                <a:schemeClr val="tx1"/>
              </a:solidFill>
            </a:rPr>
            <a:t>Hallby</a:t>
          </a:r>
          <a:r>
            <a:rPr lang="en-US" sz="1100" kern="1200" dirty="0">
              <a:solidFill>
                <a:schemeClr val="tx1"/>
              </a:solidFill>
            </a:rPr>
            <a:t>, IFK </a:t>
          </a:r>
          <a:r>
            <a:rPr lang="en-US" sz="1100" kern="1200" dirty="0" err="1">
              <a:solidFill>
                <a:schemeClr val="tx1"/>
              </a:solidFill>
            </a:rPr>
            <a:t>Bankeryd</a:t>
          </a:r>
          <a:r>
            <a:rPr lang="en-US" sz="1100" kern="1200" dirty="0">
              <a:solidFill>
                <a:schemeClr val="tx1"/>
              </a:solidFill>
            </a:rPr>
            <a:t> och IK Cyrus.</a:t>
          </a:r>
        </a:p>
      </dsp:txBody>
      <dsp:txXfrm>
        <a:off x="3201" y="445489"/>
        <a:ext cx="2539866" cy="1523919"/>
      </dsp:txXfrm>
    </dsp:sp>
    <dsp:sp modelId="{9E2C82AC-3626-412E-A601-FD39EEA22D6E}">
      <dsp:nvSpPr>
        <dsp:cNvPr id="0" name=""/>
        <dsp:cNvSpPr/>
      </dsp:nvSpPr>
      <dsp:spPr>
        <a:xfrm>
          <a:off x="2797054" y="445489"/>
          <a:ext cx="2539866" cy="1523919"/>
        </a:xfrm>
        <a:prstGeom prst="rect">
          <a:avLst/>
        </a:prstGeom>
        <a:solidFill>
          <a:schemeClr val="accent2">
            <a:hueOff val="1073936"/>
            <a:satOff val="-3082"/>
            <a:lumOff val="-493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a:solidFill>
                <a:schemeClr val="tx1"/>
              </a:solidFill>
            </a:rPr>
            <a:t>Om </a:t>
          </a:r>
          <a:r>
            <a:rPr lang="en-US" sz="1100" kern="1200" dirty="0" err="1">
              <a:solidFill>
                <a:schemeClr val="tx1"/>
              </a:solidFill>
            </a:rPr>
            <a:t>en</a:t>
          </a:r>
          <a:r>
            <a:rPr lang="en-US" sz="1100" kern="1200" dirty="0">
              <a:solidFill>
                <a:schemeClr val="tx1"/>
              </a:solidFill>
            </a:rPr>
            <a:t> </a:t>
          </a:r>
          <a:r>
            <a:rPr lang="en-US" sz="1100" kern="1200" dirty="0" err="1">
              <a:solidFill>
                <a:schemeClr val="tx1"/>
              </a:solidFill>
            </a:rPr>
            <a:t>eller</a:t>
          </a:r>
          <a:r>
            <a:rPr lang="en-US" sz="1100" kern="1200" dirty="0">
              <a:solidFill>
                <a:schemeClr val="tx1"/>
              </a:solidFill>
            </a:rPr>
            <a:t> </a:t>
          </a:r>
          <a:r>
            <a:rPr lang="en-US" sz="1100" kern="1200" dirty="0" err="1">
              <a:solidFill>
                <a:schemeClr val="tx1"/>
              </a:solidFill>
            </a:rPr>
            <a:t>flera</a:t>
          </a:r>
          <a:r>
            <a:rPr lang="en-US" sz="1100" kern="1200" dirty="0">
              <a:solidFill>
                <a:schemeClr val="tx1"/>
              </a:solidFill>
            </a:rPr>
            <a:t> </a:t>
          </a:r>
          <a:r>
            <a:rPr lang="en-US" sz="1100" kern="1200" dirty="0" err="1">
              <a:solidFill>
                <a:schemeClr val="tx1"/>
              </a:solidFill>
            </a:rPr>
            <a:t>spelare</a:t>
          </a:r>
          <a:r>
            <a:rPr lang="en-US" sz="1100" kern="1200" dirty="0">
              <a:solidFill>
                <a:schemeClr val="tx1"/>
              </a:solidFill>
            </a:rPr>
            <a:t> </a:t>
          </a:r>
          <a:r>
            <a:rPr lang="en-US" sz="1100" kern="1200" dirty="0" err="1">
              <a:solidFill>
                <a:schemeClr val="tx1"/>
              </a:solidFill>
            </a:rPr>
            <a:t>vill</a:t>
          </a:r>
          <a:r>
            <a:rPr lang="en-US" sz="1100" kern="1200" dirty="0">
              <a:solidFill>
                <a:schemeClr val="tx1"/>
              </a:solidFill>
            </a:rPr>
            <a:t> </a:t>
          </a:r>
          <a:r>
            <a:rPr lang="en-US" sz="1100" kern="1200" dirty="0" err="1">
              <a:solidFill>
                <a:schemeClr val="tx1"/>
              </a:solidFill>
            </a:rPr>
            <a:t>komma</a:t>
          </a:r>
          <a:r>
            <a:rPr lang="en-US" sz="1100" kern="1200" dirty="0">
              <a:solidFill>
                <a:schemeClr val="tx1"/>
              </a:solidFill>
            </a:rPr>
            <a:t> till er </a:t>
          </a:r>
          <a:r>
            <a:rPr lang="en-US" sz="1100" kern="1200" dirty="0" err="1">
              <a:solidFill>
                <a:schemeClr val="tx1"/>
              </a:solidFill>
            </a:rPr>
            <a:t>förening</a:t>
          </a:r>
          <a:r>
            <a:rPr lang="en-US" sz="1100" kern="1200" dirty="0">
              <a:solidFill>
                <a:schemeClr val="tx1"/>
              </a:solidFill>
            </a:rPr>
            <a:t> </a:t>
          </a:r>
          <a:r>
            <a:rPr lang="en-US" sz="1100" kern="1200" dirty="0" err="1">
              <a:solidFill>
                <a:schemeClr val="tx1"/>
              </a:solidFill>
            </a:rPr>
            <a:t>från</a:t>
          </a:r>
          <a:r>
            <a:rPr lang="en-US" sz="1100" kern="1200" dirty="0">
              <a:solidFill>
                <a:schemeClr val="tx1"/>
              </a:solidFill>
            </a:rPr>
            <a:t> </a:t>
          </a:r>
          <a:r>
            <a:rPr lang="en-US" sz="1100" kern="1200" dirty="0" err="1">
              <a:solidFill>
                <a:schemeClr val="tx1"/>
              </a:solidFill>
            </a:rPr>
            <a:t>en</a:t>
          </a:r>
          <a:r>
            <a:rPr lang="en-US" sz="1100" kern="1200" dirty="0">
              <a:solidFill>
                <a:schemeClr val="tx1"/>
              </a:solidFill>
            </a:rPr>
            <a:t> av </a:t>
          </a:r>
          <a:r>
            <a:rPr lang="en-US" sz="1100" kern="1200" dirty="0" err="1">
              <a:solidFill>
                <a:schemeClr val="tx1"/>
              </a:solidFill>
            </a:rPr>
            <a:t>ovanstående</a:t>
          </a:r>
          <a:r>
            <a:rPr lang="en-US" sz="1100" kern="1200" dirty="0">
              <a:solidFill>
                <a:schemeClr val="tx1"/>
              </a:solidFill>
            </a:rPr>
            <a:t> </a:t>
          </a:r>
          <a:r>
            <a:rPr lang="en-US" sz="1100" kern="1200" dirty="0" err="1">
              <a:solidFill>
                <a:schemeClr val="tx1"/>
              </a:solidFill>
            </a:rPr>
            <a:t>föreningar</a:t>
          </a:r>
          <a:r>
            <a:rPr lang="en-US" sz="1100" kern="1200" dirty="0">
              <a:solidFill>
                <a:schemeClr val="tx1"/>
              </a:solidFill>
            </a:rPr>
            <a:t> </a:t>
          </a:r>
          <a:r>
            <a:rPr lang="en-US" sz="1100" kern="1200" dirty="0" err="1">
              <a:solidFill>
                <a:schemeClr val="tx1"/>
              </a:solidFill>
            </a:rPr>
            <a:t>skall</a:t>
          </a:r>
          <a:r>
            <a:rPr lang="en-US" sz="1100" kern="1200" dirty="0">
              <a:solidFill>
                <a:schemeClr val="tx1"/>
              </a:solidFill>
            </a:rPr>
            <a:t> </a:t>
          </a:r>
          <a:r>
            <a:rPr lang="en-US" sz="1100" kern="1200" dirty="0" err="1">
              <a:solidFill>
                <a:schemeClr val="tx1"/>
              </a:solidFill>
            </a:rPr>
            <a:t>alltid</a:t>
          </a:r>
          <a:r>
            <a:rPr lang="en-US" sz="1100" kern="1200" dirty="0">
              <a:solidFill>
                <a:schemeClr val="tx1"/>
              </a:solidFill>
            </a:rPr>
            <a:t> </a:t>
          </a:r>
          <a:r>
            <a:rPr lang="en-US" sz="1100" kern="1200" dirty="0" err="1">
              <a:solidFill>
                <a:schemeClr val="tx1"/>
              </a:solidFill>
            </a:rPr>
            <a:t>föreningscoach</a:t>
          </a:r>
          <a:r>
            <a:rPr lang="en-US" sz="1100" kern="1200" dirty="0">
              <a:solidFill>
                <a:schemeClr val="tx1"/>
              </a:solidFill>
            </a:rPr>
            <a:t>/</a:t>
          </a:r>
          <a:r>
            <a:rPr lang="en-US" sz="1100" kern="1200" dirty="0" err="1">
              <a:solidFill>
                <a:schemeClr val="tx1"/>
              </a:solidFill>
            </a:rPr>
            <a:t>föreningsansvarig</a:t>
          </a:r>
          <a:r>
            <a:rPr lang="en-US" sz="1100" kern="1200" dirty="0">
              <a:solidFill>
                <a:schemeClr val="tx1"/>
              </a:solidFill>
            </a:rPr>
            <a:t> </a:t>
          </a:r>
          <a:r>
            <a:rPr lang="en-US" sz="1100" kern="1200" dirty="0" err="1">
              <a:solidFill>
                <a:schemeClr val="tx1"/>
              </a:solidFill>
            </a:rPr>
            <a:t>kontaktas</a:t>
          </a:r>
          <a:r>
            <a:rPr lang="en-US" sz="1100" kern="1200" dirty="0">
              <a:solidFill>
                <a:schemeClr val="tx1"/>
              </a:solidFill>
            </a:rPr>
            <a:t>.</a:t>
          </a:r>
        </a:p>
      </dsp:txBody>
      <dsp:txXfrm>
        <a:off x="2797054" y="445489"/>
        <a:ext cx="2539866" cy="1523919"/>
      </dsp:txXfrm>
    </dsp:sp>
    <dsp:sp modelId="{3CDCCFDE-2C74-4E97-BECD-F5511B4D3E9E}">
      <dsp:nvSpPr>
        <dsp:cNvPr id="0" name=""/>
        <dsp:cNvSpPr/>
      </dsp:nvSpPr>
      <dsp:spPr>
        <a:xfrm>
          <a:off x="5590907" y="445489"/>
          <a:ext cx="2539866" cy="1523919"/>
        </a:xfrm>
        <a:prstGeom prst="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a:solidFill>
                <a:schemeClr val="tx1"/>
              </a:solidFill>
            </a:rPr>
            <a:t>Vi </a:t>
          </a:r>
          <a:r>
            <a:rPr lang="en-US" sz="1100" kern="1200" dirty="0" err="1">
              <a:solidFill>
                <a:schemeClr val="tx1"/>
              </a:solidFill>
            </a:rPr>
            <a:t>vill</a:t>
          </a:r>
          <a:r>
            <a:rPr lang="en-US" sz="1100" kern="1200" dirty="0">
              <a:solidFill>
                <a:schemeClr val="tx1"/>
              </a:solidFill>
            </a:rPr>
            <a:t> ha </a:t>
          </a:r>
          <a:r>
            <a:rPr lang="en-US" sz="1100" kern="1200" dirty="0" err="1">
              <a:solidFill>
                <a:schemeClr val="tx1"/>
              </a:solidFill>
            </a:rPr>
            <a:t>så</a:t>
          </a:r>
          <a:r>
            <a:rPr lang="en-US" sz="1100" kern="1200" dirty="0">
              <a:solidFill>
                <a:schemeClr val="tx1"/>
              </a:solidFill>
            </a:rPr>
            <a:t> </a:t>
          </a:r>
          <a:r>
            <a:rPr lang="en-US" sz="1100" kern="1200" dirty="0" err="1">
              <a:solidFill>
                <a:schemeClr val="tx1"/>
              </a:solidFill>
            </a:rPr>
            <a:t>få</a:t>
          </a:r>
          <a:r>
            <a:rPr lang="en-US" sz="1100" kern="1200" dirty="0">
              <a:solidFill>
                <a:schemeClr val="tx1"/>
              </a:solidFill>
            </a:rPr>
            <a:t> </a:t>
          </a:r>
          <a:r>
            <a:rPr lang="en-US" sz="1100" kern="1200" dirty="0" err="1">
              <a:solidFill>
                <a:schemeClr val="tx1"/>
              </a:solidFill>
            </a:rPr>
            <a:t>övergångar</a:t>
          </a:r>
          <a:r>
            <a:rPr lang="en-US" sz="1100" kern="1200" dirty="0">
              <a:solidFill>
                <a:schemeClr val="tx1"/>
              </a:solidFill>
            </a:rPr>
            <a:t> </a:t>
          </a:r>
          <a:r>
            <a:rPr lang="en-US" sz="1100" kern="1200" dirty="0" err="1">
              <a:solidFill>
                <a:schemeClr val="tx1"/>
              </a:solidFill>
            </a:rPr>
            <a:t>som</a:t>
          </a:r>
          <a:r>
            <a:rPr lang="en-US" sz="1100" kern="1200" dirty="0">
              <a:solidFill>
                <a:schemeClr val="tx1"/>
              </a:solidFill>
            </a:rPr>
            <a:t> </a:t>
          </a:r>
          <a:r>
            <a:rPr lang="en-US" sz="1100" kern="1200" dirty="0" err="1">
              <a:solidFill>
                <a:schemeClr val="tx1"/>
              </a:solidFill>
            </a:rPr>
            <a:t>möjligt</a:t>
          </a:r>
          <a:r>
            <a:rPr lang="en-US" sz="1100" kern="1200" dirty="0">
              <a:solidFill>
                <a:schemeClr val="tx1"/>
              </a:solidFill>
            </a:rPr>
            <a:t> </a:t>
          </a:r>
          <a:r>
            <a:rPr lang="en-US" sz="1100" kern="1200" dirty="0" err="1">
              <a:solidFill>
                <a:schemeClr val="tx1"/>
              </a:solidFill>
            </a:rPr>
            <a:t>innan</a:t>
          </a:r>
          <a:r>
            <a:rPr lang="en-US" sz="1100" kern="1200" dirty="0">
              <a:solidFill>
                <a:schemeClr val="tx1"/>
              </a:solidFill>
            </a:rPr>
            <a:t> </a:t>
          </a:r>
          <a:r>
            <a:rPr lang="en-US" sz="1100" kern="1200" dirty="0" err="1">
              <a:solidFill>
                <a:schemeClr val="tx1"/>
              </a:solidFill>
            </a:rPr>
            <a:t>spelarna</a:t>
          </a:r>
          <a:r>
            <a:rPr lang="en-US" sz="1100" kern="1200" dirty="0">
              <a:solidFill>
                <a:schemeClr val="tx1"/>
              </a:solidFill>
            </a:rPr>
            <a:t> </a:t>
          </a:r>
          <a:r>
            <a:rPr lang="en-US" sz="1100" kern="1200" dirty="0" err="1">
              <a:solidFill>
                <a:schemeClr val="tx1"/>
              </a:solidFill>
            </a:rPr>
            <a:t>blir</a:t>
          </a:r>
          <a:r>
            <a:rPr lang="en-US" sz="1100" kern="1200" dirty="0">
              <a:solidFill>
                <a:schemeClr val="tx1"/>
              </a:solidFill>
            </a:rPr>
            <a:t> </a:t>
          </a:r>
          <a:r>
            <a:rPr lang="en-US" sz="1100" kern="1200" dirty="0" err="1">
              <a:solidFill>
                <a:schemeClr val="tx1"/>
              </a:solidFill>
            </a:rPr>
            <a:t>juniorer</a:t>
          </a:r>
          <a:r>
            <a:rPr lang="en-US" sz="1100" kern="1200" dirty="0">
              <a:solidFill>
                <a:schemeClr val="tx1"/>
              </a:solidFill>
            </a:rPr>
            <a:t>.</a:t>
          </a:r>
        </a:p>
      </dsp:txBody>
      <dsp:txXfrm>
        <a:off x="5590907" y="445489"/>
        <a:ext cx="2539866" cy="1523919"/>
      </dsp:txXfrm>
    </dsp:sp>
    <dsp:sp modelId="{E22FA6D8-205C-44D2-9686-450F823DDDB1}">
      <dsp:nvSpPr>
        <dsp:cNvPr id="0" name=""/>
        <dsp:cNvSpPr/>
      </dsp:nvSpPr>
      <dsp:spPr>
        <a:xfrm>
          <a:off x="8384760" y="445489"/>
          <a:ext cx="2539866" cy="1523919"/>
        </a:xfrm>
        <a:prstGeom prst="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err="1">
              <a:solidFill>
                <a:schemeClr val="tx1"/>
              </a:solidFill>
            </a:rPr>
            <a:t>Undantag</a:t>
          </a:r>
          <a:r>
            <a:rPr lang="en-US" sz="1100" kern="1200" dirty="0">
              <a:solidFill>
                <a:schemeClr val="tx1"/>
              </a:solidFill>
            </a:rPr>
            <a:t>: </a:t>
          </a:r>
          <a:r>
            <a:rPr lang="en-US" sz="1100" kern="1200" dirty="0" err="1">
              <a:solidFill>
                <a:schemeClr val="tx1"/>
              </a:solidFill>
            </a:rPr>
            <a:t>Sociala</a:t>
          </a:r>
          <a:r>
            <a:rPr lang="en-US" sz="1100" kern="1200" dirty="0">
              <a:solidFill>
                <a:schemeClr val="tx1"/>
              </a:solidFill>
            </a:rPr>
            <a:t> </a:t>
          </a:r>
          <a:r>
            <a:rPr lang="en-US" sz="1100" kern="1200" dirty="0" err="1">
              <a:solidFill>
                <a:schemeClr val="tx1"/>
              </a:solidFill>
            </a:rPr>
            <a:t>skäl</a:t>
          </a:r>
          <a:r>
            <a:rPr lang="en-US" sz="1100" kern="1200" dirty="0">
              <a:solidFill>
                <a:schemeClr val="tx1"/>
              </a:solidFill>
            </a:rPr>
            <a:t>, </a:t>
          </a:r>
          <a:r>
            <a:rPr lang="en-US" sz="1100" kern="1200" dirty="0" err="1">
              <a:solidFill>
                <a:schemeClr val="tx1"/>
              </a:solidFill>
            </a:rPr>
            <a:t>flytt</a:t>
          </a:r>
          <a:r>
            <a:rPr lang="en-US" sz="1100" kern="1200" dirty="0">
              <a:solidFill>
                <a:schemeClr val="tx1"/>
              </a:solidFill>
            </a:rPr>
            <a:t>, </a:t>
          </a:r>
          <a:r>
            <a:rPr lang="en-US" sz="1100" kern="1200" dirty="0" err="1">
              <a:solidFill>
                <a:schemeClr val="tx1"/>
              </a:solidFill>
            </a:rPr>
            <a:t>spelarbrist</a:t>
          </a:r>
          <a:r>
            <a:rPr lang="en-US" sz="1100" kern="1200" dirty="0">
              <a:solidFill>
                <a:schemeClr val="tx1"/>
              </a:solidFill>
            </a:rPr>
            <a:t> </a:t>
          </a:r>
          <a:r>
            <a:rPr lang="en-US" sz="1100" kern="1200" dirty="0" err="1">
              <a:solidFill>
                <a:schemeClr val="tx1"/>
              </a:solidFill>
            </a:rPr>
            <a:t>i</a:t>
          </a:r>
          <a:r>
            <a:rPr lang="en-US" sz="1100" kern="1200" dirty="0">
              <a:solidFill>
                <a:schemeClr val="tx1"/>
              </a:solidFill>
            </a:rPr>
            <a:t> </a:t>
          </a:r>
          <a:r>
            <a:rPr lang="en-US" sz="1100" kern="1200" dirty="0" err="1">
              <a:solidFill>
                <a:schemeClr val="tx1"/>
              </a:solidFill>
            </a:rPr>
            <a:t>egna</a:t>
          </a:r>
          <a:r>
            <a:rPr lang="en-US" sz="1100" kern="1200" dirty="0">
              <a:solidFill>
                <a:schemeClr val="tx1"/>
              </a:solidFill>
            </a:rPr>
            <a:t> </a:t>
          </a:r>
          <a:r>
            <a:rPr lang="en-US" sz="1100" kern="1200" dirty="0" err="1">
              <a:solidFill>
                <a:schemeClr val="tx1"/>
              </a:solidFill>
            </a:rPr>
            <a:t>laget</a:t>
          </a:r>
          <a:r>
            <a:rPr lang="en-US" sz="1100" kern="1200" dirty="0">
              <a:solidFill>
                <a:schemeClr val="tx1"/>
              </a:solidFill>
            </a:rPr>
            <a:t> </a:t>
          </a:r>
          <a:r>
            <a:rPr lang="en-US" sz="1100" kern="1200" dirty="0" err="1">
              <a:solidFill>
                <a:schemeClr val="tx1"/>
              </a:solidFill>
            </a:rPr>
            <a:t>eller</a:t>
          </a:r>
          <a:r>
            <a:rPr lang="en-US" sz="1100" kern="1200" dirty="0">
              <a:solidFill>
                <a:schemeClr val="tx1"/>
              </a:solidFill>
            </a:rPr>
            <a:t> </a:t>
          </a:r>
          <a:r>
            <a:rPr lang="en-US" sz="1100" kern="1200" dirty="0" err="1">
              <a:solidFill>
                <a:schemeClr val="tx1"/>
              </a:solidFill>
            </a:rPr>
            <a:t>tränarbrist</a:t>
          </a:r>
          <a:r>
            <a:rPr lang="en-US" sz="1100" kern="1200" dirty="0">
              <a:solidFill>
                <a:schemeClr val="tx1"/>
              </a:solidFill>
            </a:rPr>
            <a:t>.</a:t>
          </a:r>
        </a:p>
      </dsp:txBody>
      <dsp:txXfrm>
        <a:off x="8384760" y="445489"/>
        <a:ext cx="2539866" cy="1523919"/>
      </dsp:txXfrm>
    </dsp:sp>
    <dsp:sp modelId="{E24D8569-E0D5-4D10-B402-9169D17A28D3}">
      <dsp:nvSpPr>
        <dsp:cNvPr id="0" name=""/>
        <dsp:cNvSpPr/>
      </dsp:nvSpPr>
      <dsp:spPr>
        <a:xfrm>
          <a:off x="1400128" y="2223395"/>
          <a:ext cx="2539866" cy="1523919"/>
        </a:xfrm>
        <a:prstGeom prst="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Låt ALDRIG en spelare (yngre än junior) från annan förening träna med ert lag om inte föreningscoachen/föreningsansvarige gett klartecken.</a:t>
          </a:r>
        </a:p>
      </dsp:txBody>
      <dsp:txXfrm>
        <a:off x="1400128" y="2223395"/>
        <a:ext cx="2539866" cy="1523919"/>
      </dsp:txXfrm>
    </dsp:sp>
    <dsp:sp modelId="{06C7EDF5-18C1-4B10-B4F8-C811C7BE8900}">
      <dsp:nvSpPr>
        <dsp:cNvPr id="0" name=""/>
        <dsp:cNvSpPr/>
      </dsp:nvSpPr>
      <dsp:spPr>
        <a:xfrm>
          <a:off x="4193981" y="2223395"/>
          <a:ext cx="2539866" cy="1523919"/>
        </a:xfrm>
        <a:prstGeom prst="rect">
          <a:avLst/>
        </a:prstGeom>
        <a:solidFill>
          <a:schemeClr val="accent2">
            <a:hueOff val="5369678"/>
            <a:satOff val="-15411"/>
            <a:lumOff val="-2467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Inför varje säsong träffas ”övergångsgruppen” för att se över kommande säsong.</a:t>
          </a:r>
        </a:p>
      </dsp:txBody>
      <dsp:txXfrm>
        <a:off x="4193981" y="2223395"/>
        <a:ext cx="2539866" cy="1523919"/>
      </dsp:txXfrm>
    </dsp:sp>
    <dsp:sp modelId="{95302C5C-B539-4FF6-9939-1779F0CB3831}">
      <dsp:nvSpPr>
        <dsp:cNvPr id="0" name=""/>
        <dsp:cNvSpPr/>
      </dsp:nvSpPr>
      <dsp:spPr>
        <a:xfrm>
          <a:off x="6987834" y="2223395"/>
          <a:ext cx="2539866" cy="1523919"/>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Det ligger alltid ett ansvar på mottagande förening att säga stopp om en förfrågan kommer från spelare, ledare eller föräldrar angående eventuell övergång. </a:t>
          </a:r>
        </a:p>
      </dsp:txBody>
      <dsp:txXfrm>
        <a:off x="6987834" y="2223395"/>
        <a:ext cx="2539866" cy="15239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B50292-2690-47AB-8AC9-41DD02BE206C}">
      <dsp:nvSpPr>
        <dsp:cNvPr id="0" name=""/>
        <dsp:cNvSpPr/>
      </dsp:nvSpPr>
      <dsp:spPr>
        <a:xfrm>
          <a:off x="3201" y="445489"/>
          <a:ext cx="2539866" cy="15239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err="1">
              <a:solidFill>
                <a:schemeClr val="tx1"/>
              </a:solidFill>
            </a:rPr>
            <a:t>Berörda</a:t>
          </a:r>
          <a:r>
            <a:rPr lang="en-US" sz="1100" kern="1200" dirty="0">
              <a:solidFill>
                <a:schemeClr val="tx1"/>
              </a:solidFill>
            </a:rPr>
            <a:t> </a:t>
          </a:r>
          <a:r>
            <a:rPr lang="en-US" sz="1100" kern="1200" dirty="0" err="1">
              <a:solidFill>
                <a:schemeClr val="tx1"/>
              </a:solidFill>
            </a:rPr>
            <a:t>föreningar</a:t>
          </a:r>
          <a:r>
            <a:rPr lang="en-US" sz="1100" kern="1200" dirty="0">
              <a:solidFill>
                <a:schemeClr val="tx1"/>
              </a:solidFill>
            </a:rPr>
            <a:t> </a:t>
          </a:r>
          <a:r>
            <a:rPr lang="en-US" sz="1100" kern="1200" dirty="0" err="1">
              <a:solidFill>
                <a:schemeClr val="tx1"/>
              </a:solidFill>
            </a:rPr>
            <a:t>är</a:t>
          </a:r>
          <a:r>
            <a:rPr lang="en-US" sz="1100" kern="1200" dirty="0">
              <a:solidFill>
                <a:schemeClr val="tx1"/>
              </a:solidFill>
            </a:rPr>
            <a:t> Habo </a:t>
          </a:r>
          <a:r>
            <a:rPr lang="en-US" sz="1100" kern="1200" dirty="0" err="1">
              <a:solidFill>
                <a:schemeClr val="tx1"/>
              </a:solidFill>
            </a:rPr>
            <a:t>Handboll</a:t>
          </a:r>
          <a:r>
            <a:rPr lang="en-US" sz="1100" kern="1200" dirty="0">
              <a:solidFill>
                <a:schemeClr val="tx1"/>
              </a:solidFill>
            </a:rPr>
            <a:t>, IFK </a:t>
          </a:r>
          <a:r>
            <a:rPr lang="en-US" sz="1100" kern="1200" dirty="0" err="1">
              <a:solidFill>
                <a:schemeClr val="tx1"/>
              </a:solidFill>
            </a:rPr>
            <a:t>Mullsjö</a:t>
          </a:r>
          <a:r>
            <a:rPr lang="en-US" sz="1100" kern="1200" dirty="0">
              <a:solidFill>
                <a:schemeClr val="tx1"/>
              </a:solidFill>
            </a:rPr>
            <a:t>, IF </a:t>
          </a:r>
          <a:r>
            <a:rPr lang="en-US" sz="1100" kern="1200" dirty="0" err="1">
              <a:solidFill>
                <a:schemeClr val="tx1"/>
              </a:solidFill>
            </a:rPr>
            <a:t>Hallby</a:t>
          </a:r>
          <a:r>
            <a:rPr lang="en-US" sz="1100" kern="1200" dirty="0">
              <a:solidFill>
                <a:schemeClr val="tx1"/>
              </a:solidFill>
            </a:rPr>
            <a:t>, IFK </a:t>
          </a:r>
          <a:r>
            <a:rPr lang="en-US" sz="1100" kern="1200" dirty="0" err="1">
              <a:solidFill>
                <a:schemeClr val="tx1"/>
              </a:solidFill>
            </a:rPr>
            <a:t>Bankeryd</a:t>
          </a:r>
          <a:r>
            <a:rPr lang="en-US" sz="1100" kern="1200" dirty="0">
              <a:solidFill>
                <a:schemeClr val="tx1"/>
              </a:solidFill>
            </a:rPr>
            <a:t> och IK Cyrus.</a:t>
          </a:r>
        </a:p>
      </dsp:txBody>
      <dsp:txXfrm>
        <a:off x="3201" y="445489"/>
        <a:ext cx="2539866" cy="1523919"/>
      </dsp:txXfrm>
    </dsp:sp>
    <dsp:sp modelId="{9E2C82AC-3626-412E-A601-FD39EEA22D6E}">
      <dsp:nvSpPr>
        <dsp:cNvPr id="0" name=""/>
        <dsp:cNvSpPr/>
      </dsp:nvSpPr>
      <dsp:spPr>
        <a:xfrm>
          <a:off x="2797054" y="445489"/>
          <a:ext cx="2539866" cy="1523919"/>
        </a:xfrm>
        <a:prstGeom prst="rect">
          <a:avLst/>
        </a:prstGeom>
        <a:solidFill>
          <a:schemeClr val="accent2">
            <a:hueOff val="1073936"/>
            <a:satOff val="-3082"/>
            <a:lumOff val="-493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a:solidFill>
                <a:schemeClr val="tx1"/>
              </a:solidFill>
            </a:rPr>
            <a:t>Om </a:t>
          </a:r>
          <a:r>
            <a:rPr lang="en-US" sz="1100" kern="1200" dirty="0" err="1">
              <a:solidFill>
                <a:schemeClr val="tx1"/>
              </a:solidFill>
            </a:rPr>
            <a:t>en</a:t>
          </a:r>
          <a:r>
            <a:rPr lang="en-US" sz="1100" kern="1200" dirty="0">
              <a:solidFill>
                <a:schemeClr val="tx1"/>
              </a:solidFill>
            </a:rPr>
            <a:t> </a:t>
          </a:r>
          <a:r>
            <a:rPr lang="en-US" sz="1100" kern="1200" dirty="0" err="1">
              <a:solidFill>
                <a:schemeClr val="tx1"/>
              </a:solidFill>
            </a:rPr>
            <a:t>eller</a:t>
          </a:r>
          <a:r>
            <a:rPr lang="en-US" sz="1100" kern="1200" dirty="0">
              <a:solidFill>
                <a:schemeClr val="tx1"/>
              </a:solidFill>
            </a:rPr>
            <a:t> </a:t>
          </a:r>
          <a:r>
            <a:rPr lang="en-US" sz="1100" kern="1200" dirty="0" err="1">
              <a:solidFill>
                <a:schemeClr val="tx1"/>
              </a:solidFill>
            </a:rPr>
            <a:t>flera</a:t>
          </a:r>
          <a:r>
            <a:rPr lang="en-US" sz="1100" kern="1200" dirty="0">
              <a:solidFill>
                <a:schemeClr val="tx1"/>
              </a:solidFill>
            </a:rPr>
            <a:t> </a:t>
          </a:r>
          <a:r>
            <a:rPr lang="en-US" sz="1100" kern="1200" dirty="0" err="1">
              <a:solidFill>
                <a:schemeClr val="tx1"/>
              </a:solidFill>
            </a:rPr>
            <a:t>spelare</a:t>
          </a:r>
          <a:r>
            <a:rPr lang="en-US" sz="1100" kern="1200" dirty="0">
              <a:solidFill>
                <a:schemeClr val="tx1"/>
              </a:solidFill>
            </a:rPr>
            <a:t> </a:t>
          </a:r>
          <a:r>
            <a:rPr lang="en-US" sz="1100" kern="1200" dirty="0" err="1">
              <a:solidFill>
                <a:schemeClr val="tx1"/>
              </a:solidFill>
            </a:rPr>
            <a:t>vill</a:t>
          </a:r>
          <a:r>
            <a:rPr lang="en-US" sz="1100" kern="1200" dirty="0">
              <a:solidFill>
                <a:schemeClr val="tx1"/>
              </a:solidFill>
            </a:rPr>
            <a:t> </a:t>
          </a:r>
          <a:r>
            <a:rPr lang="en-US" sz="1100" kern="1200" dirty="0" err="1">
              <a:solidFill>
                <a:schemeClr val="tx1"/>
              </a:solidFill>
            </a:rPr>
            <a:t>komma</a:t>
          </a:r>
          <a:r>
            <a:rPr lang="en-US" sz="1100" kern="1200" dirty="0">
              <a:solidFill>
                <a:schemeClr val="tx1"/>
              </a:solidFill>
            </a:rPr>
            <a:t> till er </a:t>
          </a:r>
          <a:r>
            <a:rPr lang="en-US" sz="1100" kern="1200" dirty="0" err="1">
              <a:solidFill>
                <a:schemeClr val="tx1"/>
              </a:solidFill>
            </a:rPr>
            <a:t>förening</a:t>
          </a:r>
          <a:r>
            <a:rPr lang="en-US" sz="1100" kern="1200" dirty="0">
              <a:solidFill>
                <a:schemeClr val="tx1"/>
              </a:solidFill>
            </a:rPr>
            <a:t> </a:t>
          </a:r>
          <a:r>
            <a:rPr lang="en-US" sz="1100" kern="1200" dirty="0" err="1">
              <a:solidFill>
                <a:schemeClr val="tx1"/>
              </a:solidFill>
            </a:rPr>
            <a:t>från</a:t>
          </a:r>
          <a:r>
            <a:rPr lang="en-US" sz="1100" kern="1200" dirty="0">
              <a:solidFill>
                <a:schemeClr val="tx1"/>
              </a:solidFill>
            </a:rPr>
            <a:t> </a:t>
          </a:r>
          <a:r>
            <a:rPr lang="en-US" sz="1100" kern="1200" dirty="0" err="1">
              <a:solidFill>
                <a:schemeClr val="tx1"/>
              </a:solidFill>
            </a:rPr>
            <a:t>en</a:t>
          </a:r>
          <a:r>
            <a:rPr lang="en-US" sz="1100" kern="1200" dirty="0">
              <a:solidFill>
                <a:schemeClr val="tx1"/>
              </a:solidFill>
            </a:rPr>
            <a:t> av </a:t>
          </a:r>
          <a:r>
            <a:rPr lang="en-US" sz="1100" kern="1200" dirty="0" err="1">
              <a:solidFill>
                <a:schemeClr val="tx1"/>
              </a:solidFill>
            </a:rPr>
            <a:t>ovanstående</a:t>
          </a:r>
          <a:r>
            <a:rPr lang="en-US" sz="1100" kern="1200" dirty="0">
              <a:solidFill>
                <a:schemeClr val="tx1"/>
              </a:solidFill>
            </a:rPr>
            <a:t> </a:t>
          </a:r>
          <a:r>
            <a:rPr lang="en-US" sz="1100" kern="1200" dirty="0" err="1">
              <a:solidFill>
                <a:schemeClr val="tx1"/>
              </a:solidFill>
            </a:rPr>
            <a:t>föreningar</a:t>
          </a:r>
          <a:r>
            <a:rPr lang="en-US" sz="1100" kern="1200" dirty="0">
              <a:solidFill>
                <a:schemeClr val="tx1"/>
              </a:solidFill>
            </a:rPr>
            <a:t> </a:t>
          </a:r>
          <a:r>
            <a:rPr lang="en-US" sz="1100" kern="1200" dirty="0" err="1">
              <a:solidFill>
                <a:schemeClr val="tx1"/>
              </a:solidFill>
            </a:rPr>
            <a:t>skall</a:t>
          </a:r>
          <a:r>
            <a:rPr lang="en-US" sz="1100" kern="1200" dirty="0">
              <a:solidFill>
                <a:schemeClr val="tx1"/>
              </a:solidFill>
            </a:rPr>
            <a:t> </a:t>
          </a:r>
          <a:r>
            <a:rPr lang="en-US" sz="1100" kern="1200" dirty="0" err="1">
              <a:solidFill>
                <a:schemeClr val="tx1"/>
              </a:solidFill>
            </a:rPr>
            <a:t>alltid</a:t>
          </a:r>
          <a:r>
            <a:rPr lang="en-US" sz="1100" kern="1200" dirty="0">
              <a:solidFill>
                <a:schemeClr val="tx1"/>
              </a:solidFill>
            </a:rPr>
            <a:t> </a:t>
          </a:r>
          <a:r>
            <a:rPr lang="en-US" sz="1100" kern="1200" dirty="0" err="1">
              <a:solidFill>
                <a:schemeClr val="tx1"/>
              </a:solidFill>
            </a:rPr>
            <a:t>föreningscoach</a:t>
          </a:r>
          <a:r>
            <a:rPr lang="en-US" sz="1100" kern="1200" dirty="0">
              <a:solidFill>
                <a:schemeClr val="tx1"/>
              </a:solidFill>
            </a:rPr>
            <a:t>/</a:t>
          </a:r>
          <a:r>
            <a:rPr lang="en-US" sz="1100" kern="1200" dirty="0" err="1">
              <a:solidFill>
                <a:schemeClr val="tx1"/>
              </a:solidFill>
            </a:rPr>
            <a:t>föreningsansvarig</a:t>
          </a:r>
          <a:r>
            <a:rPr lang="en-US" sz="1100" kern="1200" dirty="0">
              <a:solidFill>
                <a:schemeClr val="tx1"/>
              </a:solidFill>
            </a:rPr>
            <a:t> </a:t>
          </a:r>
          <a:r>
            <a:rPr lang="en-US" sz="1100" kern="1200" dirty="0" err="1">
              <a:solidFill>
                <a:schemeClr val="tx1"/>
              </a:solidFill>
            </a:rPr>
            <a:t>kontaktas</a:t>
          </a:r>
          <a:r>
            <a:rPr lang="en-US" sz="1100" kern="1200" dirty="0">
              <a:solidFill>
                <a:schemeClr val="tx1"/>
              </a:solidFill>
            </a:rPr>
            <a:t>.</a:t>
          </a:r>
        </a:p>
      </dsp:txBody>
      <dsp:txXfrm>
        <a:off x="2797054" y="445489"/>
        <a:ext cx="2539866" cy="1523919"/>
      </dsp:txXfrm>
    </dsp:sp>
    <dsp:sp modelId="{3CDCCFDE-2C74-4E97-BECD-F5511B4D3E9E}">
      <dsp:nvSpPr>
        <dsp:cNvPr id="0" name=""/>
        <dsp:cNvSpPr/>
      </dsp:nvSpPr>
      <dsp:spPr>
        <a:xfrm>
          <a:off x="5590907" y="445489"/>
          <a:ext cx="2539866" cy="1523919"/>
        </a:xfrm>
        <a:prstGeom prst="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a:solidFill>
                <a:schemeClr val="tx1"/>
              </a:solidFill>
            </a:rPr>
            <a:t>Vi </a:t>
          </a:r>
          <a:r>
            <a:rPr lang="en-US" sz="1100" kern="1200" dirty="0" err="1">
              <a:solidFill>
                <a:schemeClr val="tx1"/>
              </a:solidFill>
            </a:rPr>
            <a:t>vill</a:t>
          </a:r>
          <a:r>
            <a:rPr lang="en-US" sz="1100" kern="1200" dirty="0">
              <a:solidFill>
                <a:schemeClr val="tx1"/>
              </a:solidFill>
            </a:rPr>
            <a:t> ha </a:t>
          </a:r>
          <a:r>
            <a:rPr lang="en-US" sz="1100" kern="1200" dirty="0" err="1">
              <a:solidFill>
                <a:schemeClr val="tx1"/>
              </a:solidFill>
            </a:rPr>
            <a:t>så</a:t>
          </a:r>
          <a:r>
            <a:rPr lang="en-US" sz="1100" kern="1200" dirty="0">
              <a:solidFill>
                <a:schemeClr val="tx1"/>
              </a:solidFill>
            </a:rPr>
            <a:t> </a:t>
          </a:r>
          <a:r>
            <a:rPr lang="en-US" sz="1100" kern="1200" dirty="0" err="1">
              <a:solidFill>
                <a:schemeClr val="tx1"/>
              </a:solidFill>
            </a:rPr>
            <a:t>få</a:t>
          </a:r>
          <a:r>
            <a:rPr lang="en-US" sz="1100" kern="1200" dirty="0">
              <a:solidFill>
                <a:schemeClr val="tx1"/>
              </a:solidFill>
            </a:rPr>
            <a:t> </a:t>
          </a:r>
          <a:r>
            <a:rPr lang="en-US" sz="1100" kern="1200" dirty="0" err="1">
              <a:solidFill>
                <a:schemeClr val="tx1"/>
              </a:solidFill>
            </a:rPr>
            <a:t>övergångar</a:t>
          </a:r>
          <a:r>
            <a:rPr lang="en-US" sz="1100" kern="1200" dirty="0">
              <a:solidFill>
                <a:schemeClr val="tx1"/>
              </a:solidFill>
            </a:rPr>
            <a:t> </a:t>
          </a:r>
          <a:r>
            <a:rPr lang="en-US" sz="1100" kern="1200" dirty="0" err="1">
              <a:solidFill>
                <a:schemeClr val="tx1"/>
              </a:solidFill>
            </a:rPr>
            <a:t>som</a:t>
          </a:r>
          <a:r>
            <a:rPr lang="en-US" sz="1100" kern="1200" dirty="0">
              <a:solidFill>
                <a:schemeClr val="tx1"/>
              </a:solidFill>
            </a:rPr>
            <a:t> </a:t>
          </a:r>
          <a:r>
            <a:rPr lang="en-US" sz="1100" kern="1200" dirty="0" err="1">
              <a:solidFill>
                <a:schemeClr val="tx1"/>
              </a:solidFill>
            </a:rPr>
            <a:t>möjligt</a:t>
          </a:r>
          <a:r>
            <a:rPr lang="en-US" sz="1100" kern="1200" dirty="0">
              <a:solidFill>
                <a:schemeClr val="tx1"/>
              </a:solidFill>
            </a:rPr>
            <a:t> </a:t>
          </a:r>
          <a:r>
            <a:rPr lang="en-US" sz="1100" kern="1200" dirty="0" err="1">
              <a:solidFill>
                <a:schemeClr val="tx1"/>
              </a:solidFill>
            </a:rPr>
            <a:t>innan</a:t>
          </a:r>
          <a:r>
            <a:rPr lang="en-US" sz="1100" kern="1200" dirty="0">
              <a:solidFill>
                <a:schemeClr val="tx1"/>
              </a:solidFill>
            </a:rPr>
            <a:t> </a:t>
          </a:r>
          <a:r>
            <a:rPr lang="en-US" sz="1100" kern="1200" dirty="0" err="1">
              <a:solidFill>
                <a:schemeClr val="tx1"/>
              </a:solidFill>
            </a:rPr>
            <a:t>spelarna</a:t>
          </a:r>
          <a:r>
            <a:rPr lang="en-US" sz="1100" kern="1200" dirty="0">
              <a:solidFill>
                <a:schemeClr val="tx1"/>
              </a:solidFill>
            </a:rPr>
            <a:t> </a:t>
          </a:r>
          <a:r>
            <a:rPr lang="en-US" sz="1100" kern="1200" dirty="0" err="1">
              <a:solidFill>
                <a:schemeClr val="tx1"/>
              </a:solidFill>
            </a:rPr>
            <a:t>blir</a:t>
          </a:r>
          <a:r>
            <a:rPr lang="en-US" sz="1100" kern="1200" dirty="0">
              <a:solidFill>
                <a:schemeClr val="tx1"/>
              </a:solidFill>
            </a:rPr>
            <a:t> </a:t>
          </a:r>
          <a:r>
            <a:rPr lang="en-US" sz="1100" kern="1200" dirty="0" err="1">
              <a:solidFill>
                <a:schemeClr val="tx1"/>
              </a:solidFill>
            </a:rPr>
            <a:t>juniorer</a:t>
          </a:r>
          <a:r>
            <a:rPr lang="en-US" sz="1100" kern="1200" dirty="0">
              <a:solidFill>
                <a:schemeClr val="tx1"/>
              </a:solidFill>
            </a:rPr>
            <a:t>.</a:t>
          </a:r>
        </a:p>
      </dsp:txBody>
      <dsp:txXfrm>
        <a:off x="5590907" y="445489"/>
        <a:ext cx="2539866" cy="1523919"/>
      </dsp:txXfrm>
    </dsp:sp>
    <dsp:sp modelId="{E22FA6D8-205C-44D2-9686-450F823DDDB1}">
      <dsp:nvSpPr>
        <dsp:cNvPr id="0" name=""/>
        <dsp:cNvSpPr/>
      </dsp:nvSpPr>
      <dsp:spPr>
        <a:xfrm>
          <a:off x="8384760" y="445489"/>
          <a:ext cx="2539866" cy="1523919"/>
        </a:xfrm>
        <a:prstGeom prst="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err="1">
              <a:solidFill>
                <a:schemeClr val="tx1"/>
              </a:solidFill>
            </a:rPr>
            <a:t>Undantag</a:t>
          </a:r>
          <a:r>
            <a:rPr lang="en-US" sz="1100" kern="1200" dirty="0">
              <a:solidFill>
                <a:schemeClr val="tx1"/>
              </a:solidFill>
            </a:rPr>
            <a:t>: </a:t>
          </a:r>
          <a:r>
            <a:rPr lang="en-US" sz="1100" kern="1200" dirty="0" err="1">
              <a:solidFill>
                <a:schemeClr val="tx1"/>
              </a:solidFill>
            </a:rPr>
            <a:t>Sociala</a:t>
          </a:r>
          <a:r>
            <a:rPr lang="en-US" sz="1100" kern="1200" dirty="0">
              <a:solidFill>
                <a:schemeClr val="tx1"/>
              </a:solidFill>
            </a:rPr>
            <a:t> </a:t>
          </a:r>
          <a:r>
            <a:rPr lang="en-US" sz="1100" kern="1200" dirty="0" err="1">
              <a:solidFill>
                <a:schemeClr val="tx1"/>
              </a:solidFill>
            </a:rPr>
            <a:t>skäl</a:t>
          </a:r>
          <a:r>
            <a:rPr lang="en-US" sz="1100" kern="1200" dirty="0">
              <a:solidFill>
                <a:schemeClr val="tx1"/>
              </a:solidFill>
            </a:rPr>
            <a:t>, </a:t>
          </a:r>
          <a:r>
            <a:rPr lang="en-US" sz="1100" kern="1200" dirty="0" err="1">
              <a:solidFill>
                <a:schemeClr val="tx1"/>
              </a:solidFill>
            </a:rPr>
            <a:t>flytt</a:t>
          </a:r>
          <a:r>
            <a:rPr lang="en-US" sz="1100" kern="1200" dirty="0">
              <a:solidFill>
                <a:schemeClr val="tx1"/>
              </a:solidFill>
            </a:rPr>
            <a:t>, </a:t>
          </a:r>
          <a:r>
            <a:rPr lang="en-US" sz="1100" kern="1200" dirty="0" err="1">
              <a:solidFill>
                <a:schemeClr val="tx1"/>
              </a:solidFill>
            </a:rPr>
            <a:t>spelarbrist</a:t>
          </a:r>
          <a:r>
            <a:rPr lang="en-US" sz="1100" kern="1200" dirty="0">
              <a:solidFill>
                <a:schemeClr val="tx1"/>
              </a:solidFill>
            </a:rPr>
            <a:t> </a:t>
          </a:r>
          <a:r>
            <a:rPr lang="en-US" sz="1100" kern="1200" dirty="0" err="1">
              <a:solidFill>
                <a:schemeClr val="tx1"/>
              </a:solidFill>
            </a:rPr>
            <a:t>i</a:t>
          </a:r>
          <a:r>
            <a:rPr lang="en-US" sz="1100" kern="1200" dirty="0">
              <a:solidFill>
                <a:schemeClr val="tx1"/>
              </a:solidFill>
            </a:rPr>
            <a:t> </a:t>
          </a:r>
          <a:r>
            <a:rPr lang="en-US" sz="1100" kern="1200" dirty="0" err="1">
              <a:solidFill>
                <a:schemeClr val="tx1"/>
              </a:solidFill>
            </a:rPr>
            <a:t>egna</a:t>
          </a:r>
          <a:r>
            <a:rPr lang="en-US" sz="1100" kern="1200" dirty="0">
              <a:solidFill>
                <a:schemeClr val="tx1"/>
              </a:solidFill>
            </a:rPr>
            <a:t> </a:t>
          </a:r>
          <a:r>
            <a:rPr lang="en-US" sz="1100" kern="1200" dirty="0" err="1">
              <a:solidFill>
                <a:schemeClr val="tx1"/>
              </a:solidFill>
            </a:rPr>
            <a:t>laget</a:t>
          </a:r>
          <a:r>
            <a:rPr lang="en-US" sz="1100" kern="1200" dirty="0">
              <a:solidFill>
                <a:schemeClr val="tx1"/>
              </a:solidFill>
            </a:rPr>
            <a:t> </a:t>
          </a:r>
          <a:r>
            <a:rPr lang="en-US" sz="1100" kern="1200" dirty="0" err="1">
              <a:solidFill>
                <a:schemeClr val="tx1"/>
              </a:solidFill>
            </a:rPr>
            <a:t>eller</a:t>
          </a:r>
          <a:r>
            <a:rPr lang="en-US" sz="1100" kern="1200" dirty="0">
              <a:solidFill>
                <a:schemeClr val="tx1"/>
              </a:solidFill>
            </a:rPr>
            <a:t> </a:t>
          </a:r>
          <a:r>
            <a:rPr lang="en-US" sz="1100" kern="1200" dirty="0" err="1">
              <a:solidFill>
                <a:schemeClr val="tx1"/>
              </a:solidFill>
            </a:rPr>
            <a:t>tränarbrist</a:t>
          </a:r>
          <a:r>
            <a:rPr lang="en-US" sz="1100" kern="1200" dirty="0">
              <a:solidFill>
                <a:schemeClr val="tx1"/>
              </a:solidFill>
            </a:rPr>
            <a:t>.</a:t>
          </a:r>
        </a:p>
      </dsp:txBody>
      <dsp:txXfrm>
        <a:off x="8384760" y="445489"/>
        <a:ext cx="2539866" cy="1523919"/>
      </dsp:txXfrm>
    </dsp:sp>
    <dsp:sp modelId="{E24D8569-E0D5-4D10-B402-9169D17A28D3}">
      <dsp:nvSpPr>
        <dsp:cNvPr id="0" name=""/>
        <dsp:cNvSpPr/>
      </dsp:nvSpPr>
      <dsp:spPr>
        <a:xfrm>
          <a:off x="1400128" y="2223395"/>
          <a:ext cx="2539866" cy="1523919"/>
        </a:xfrm>
        <a:prstGeom prst="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Låt ALDRIG en spelare (yngre än junior) från annan förening träna med ert lag om inte föreningscoachen/föreningsansvarige gett klartecken.</a:t>
          </a:r>
        </a:p>
      </dsp:txBody>
      <dsp:txXfrm>
        <a:off x="1400128" y="2223395"/>
        <a:ext cx="2539866" cy="1523919"/>
      </dsp:txXfrm>
    </dsp:sp>
    <dsp:sp modelId="{06C7EDF5-18C1-4B10-B4F8-C811C7BE8900}">
      <dsp:nvSpPr>
        <dsp:cNvPr id="0" name=""/>
        <dsp:cNvSpPr/>
      </dsp:nvSpPr>
      <dsp:spPr>
        <a:xfrm>
          <a:off x="4193981" y="2223395"/>
          <a:ext cx="2539866" cy="1523919"/>
        </a:xfrm>
        <a:prstGeom prst="rect">
          <a:avLst/>
        </a:prstGeom>
        <a:solidFill>
          <a:schemeClr val="accent2">
            <a:hueOff val="5369678"/>
            <a:satOff val="-15411"/>
            <a:lumOff val="-2467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Inför varje säsong träffas ”övergångsgruppen” för att se över kommande säsong.</a:t>
          </a:r>
        </a:p>
      </dsp:txBody>
      <dsp:txXfrm>
        <a:off x="4193981" y="2223395"/>
        <a:ext cx="2539866" cy="1523919"/>
      </dsp:txXfrm>
    </dsp:sp>
    <dsp:sp modelId="{95302C5C-B539-4FF6-9939-1779F0CB3831}">
      <dsp:nvSpPr>
        <dsp:cNvPr id="0" name=""/>
        <dsp:cNvSpPr/>
      </dsp:nvSpPr>
      <dsp:spPr>
        <a:xfrm>
          <a:off x="6987834" y="2223395"/>
          <a:ext cx="2539866" cy="1523919"/>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Det ligger alltid ett ansvar på mottagande förening att säga stopp om en förfrågan kommer från spelare, ledare eller föräldrar angående eventuell övergång. </a:t>
          </a:r>
        </a:p>
      </dsp:txBody>
      <dsp:txXfrm>
        <a:off x="6987834" y="2223395"/>
        <a:ext cx="2539866" cy="152391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0" name="Shape 90"/>
          <p:cNvSpPr>
            <a:spLocks noGrp="1" noRot="1" noChangeAspect="1"/>
          </p:cNvSpPr>
          <p:nvPr>
            <p:ph type="sldImg"/>
          </p:nvPr>
        </p:nvSpPr>
        <p:spPr>
          <a:xfrm>
            <a:off x="1143000" y="685800"/>
            <a:ext cx="4572000" cy="3429000"/>
          </a:xfrm>
          <a:prstGeom prst="rect">
            <a:avLst/>
          </a:prstGeom>
        </p:spPr>
        <p:txBody>
          <a:bodyPr/>
          <a:lstStyle/>
          <a:p>
            <a:endParaRPr/>
          </a:p>
        </p:txBody>
      </p:sp>
      <p:sp>
        <p:nvSpPr>
          <p:cNvPr id="91" name="Shape 91"/>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Aptos"/>
      </a:defRPr>
    </a:lvl1pPr>
    <a:lvl2pPr indent="228600" latinLnBrk="0">
      <a:defRPr sz="1200">
        <a:latin typeface="+mn-lt"/>
        <a:ea typeface="+mn-ea"/>
        <a:cs typeface="+mn-cs"/>
        <a:sym typeface="Aptos"/>
      </a:defRPr>
    </a:lvl2pPr>
    <a:lvl3pPr indent="457200" latinLnBrk="0">
      <a:defRPr sz="1200">
        <a:latin typeface="+mn-lt"/>
        <a:ea typeface="+mn-ea"/>
        <a:cs typeface="+mn-cs"/>
        <a:sym typeface="Aptos"/>
      </a:defRPr>
    </a:lvl3pPr>
    <a:lvl4pPr indent="685800" latinLnBrk="0">
      <a:defRPr sz="1200">
        <a:latin typeface="+mn-lt"/>
        <a:ea typeface="+mn-ea"/>
        <a:cs typeface="+mn-cs"/>
        <a:sym typeface="Aptos"/>
      </a:defRPr>
    </a:lvl4pPr>
    <a:lvl5pPr indent="914400" latinLnBrk="0">
      <a:defRPr sz="1200">
        <a:latin typeface="+mn-lt"/>
        <a:ea typeface="+mn-ea"/>
        <a:cs typeface="+mn-cs"/>
        <a:sym typeface="Aptos"/>
      </a:defRPr>
    </a:lvl5pPr>
    <a:lvl6pPr indent="1143000" latinLnBrk="0">
      <a:defRPr sz="1200">
        <a:latin typeface="+mn-lt"/>
        <a:ea typeface="+mn-ea"/>
        <a:cs typeface="+mn-cs"/>
        <a:sym typeface="Aptos"/>
      </a:defRPr>
    </a:lvl6pPr>
    <a:lvl7pPr indent="1371600" latinLnBrk="0">
      <a:defRPr sz="1200">
        <a:latin typeface="+mn-lt"/>
        <a:ea typeface="+mn-ea"/>
        <a:cs typeface="+mn-cs"/>
        <a:sym typeface="Aptos"/>
      </a:defRPr>
    </a:lvl7pPr>
    <a:lvl8pPr indent="1600200" latinLnBrk="0">
      <a:defRPr sz="1200">
        <a:latin typeface="+mn-lt"/>
        <a:ea typeface="+mn-ea"/>
        <a:cs typeface="+mn-cs"/>
        <a:sym typeface="Aptos"/>
      </a:defRPr>
    </a:lvl8pPr>
    <a:lvl9pPr indent="1828800" latinLnBrk="0">
      <a:defRPr sz="1200">
        <a:latin typeface="+mn-lt"/>
        <a:ea typeface="+mn-ea"/>
        <a:cs typeface="+mn-cs"/>
        <a:sym typeface="Apto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hape 166"/>
          <p:cNvSpPr>
            <a:spLocks noGrp="1" noRot="1" noChangeAspect="1"/>
          </p:cNvSpPr>
          <p:nvPr>
            <p:ph type="sldImg"/>
          </p:nvPr>
        </p:nvSpPr>
        <p:spPr>
          <a:xfrm>
            <a:off x="381000" y="685800"/>
            <a:ext cx="6096000" cy="3429000"/>
          </a:xfrm>
          <a:prstGeom prst="rect">
            <a:avLst/>
          </a:prstGeom>
        </p:spPr>
        <p:txBody>
          <a:bodyPr/>
          <a:lstStyle/>
          <a:p>
            <a:endParaRPr/>
          </a:p>
        </p:txBody>
      </p:sp>
      <p:sp>
        <p:nvSpPr>
          <p:cNvPr id="167" name="Shape 167"/>
          <p:cNvSpPr>
            <a:spLocks noGrp="1"/>
          </p:cNvSpPr>
          <p:nvPr>
            <p:ph type="body" sz="quarter" idx="1"/>
          </p:nvPr>
        </p:nvSpPr>
        <p:spPr>
          <a:prstGeom prst="rect">
            <a:avLst/>
          </a:prstGeom>
        </p:spPr>
        <p:txBody>
          <a:bodyPr/>
          <a:lstStyle/>
          <a:p>
            <a:endParaRPr/>
          </a:p>
          <a:p>
            <a:r>
              <a:t> </a:t>
            </a:r>
          </a:p>
          <a:p>
            <a:r>
              <a:t>• </a:t>
            </a:r>
            <a:r>
              <a:rPr b="1"/>
              <a:t>Ledare: Ska betala medlemsavgift för sig själv (övriga ej aktiva i familjen ingår) samt medlemsavgift och deltagaravgift för deltagande egna barn. </a:t>
            </a:r>
          </a:p>
          <a:p>
            <a:endParaRPr b="1"/>
          </a:p>
          <a:p>
            <a:r>
              <a:t>• </a:t>
            </a:r>
            <a:r>
              <a:rPr b="1"/>
              <a:t>Man betalar avgift i den åldersgrupp som man tränar/spelar med. </a:t>
            </a:r>
          </a:p>
          <a:p>
            <a:endParaRPr b="1"/>
          </a:p>
          <a:p>
            <a:r>
              <a:t>• </a:t>
            </a:r>
            <a:r>
              <a:rPr b="1"/>
              <a:t>Betalning: Om man inte betalt medlems- o deltagaravgiften enligt betalningsvillkoren kommer det inte att kunna tillåtas delta i något som helst matchspel innan betalningen är bokförd då man saknar nödvändigt försäkringsskydd. Spelaren kan spela matcher fram till sista datum för betalning. (Gamla medlemskapet gäller då) </a:t>
            </a:r>
          </a:p>
          <a:p>
            <a:r>
              <a:t>• </a:t>
            </a:r>
            <a:r>
              <a:rPr b="1"/>
              <a:t>Fakturering: Sker i november, via Billogram (Laget.se), skall vara betald senast 1 december. </a:t>
            </a:r>
          </a:p>
          <a:p>
            <a:endParaRPr b="1"/>
          </a:p>
          <a:p>
            <a:r>
              <a:t>• </a:t>
            </a:r>
            <a:r>
              <a:rPr b="1"/>
              <a:t>Delbetalning: Det finns möjlighet till att göra betalning genom delbetalning, kontakta i så fall vårt kansli. </a:t>
            </a:r>
          </a:p>
          <a:p>
            <a:r>
              <a:t>• </a:t>
            </a:r>
            <a:r>
              <a:rPr b="1"/>
              <a:t>Prova på: I de yngre åldrarna är det viktigt att man håller på med flera idrotter. Därför har vi en ”prova på månad” för födda 2019 och yngre utan kostnad. Ledarna tar uppgifter på spelaren, namn, adress och personnummer (12 siffror) och meddelar kansliet. Kansliet skickar infobrev till spelarens föräldrar, vilka om barnet fortsätter, ska betala efter 4 veckor.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Rubrikbild">
    <p:bg>
      <p:bgPr>
        <a:solidFill>
          <a:srgbClr val="1B3D85"/>
        </a:solidFill>
        <a:effectLst/>
      </p:bgPr>
    </p:bg>
    <p:spTree>
      <p:nvGrpSpPr>
        <p:cNvPr id="1" name=""/>
        <p:cNvGrpSpPr/>
        <p:nvPr/>
      </p:nvGrpSpPr>
      <p:grpSpPr>
        <a:xfrm>
          <a:off x="0" y="0"/>
          <a:ext cx="0" cy="0"/>
          <a:chOff x="0" y="0"/>
          <a:chExt cx="0" cy="0"/>
        </a:xfrm>
      </p:grpSpPr>
      <p:sp>
        <p:nvSpPr>
          <p:cNvPr id="13" name="KLICKA HÄR FÖR ATT LÄGGA TILL RUBRIK"/>
          <p:cNvSpPr txBox="1">
            <a:spLocks noGrp="1"/>
          </p:cNvSpPr>
          <p:nvPr>
            <p:ph type="title" hasCustomPrompt="1"/>
          </p:nvPr>
        </p:nvSpPr>
        <p:spPr>
          <a:xfrm>
            <a:off x="1524000" y="1122362"/>
            <a:ext cx="9144000" cy="2387601"/>
          </a:xfrm>
          <a:prstGeom prst="rect">
            <a:avLst/>
          </a:prstGeom>
        </p:spPr>
        <p:txBody>
          <a:bodyPr anchor="b"/>
          <a:lstStyle>
            <a:lvl1pPr algn="ctr">
              <a:defRPr sz="6000">
                <a:solidFill>
                  <a:srgbClr val="FFFFFF"/>
                </a:solidFill>
              </a:defRPr>
            </a:lvl1pPr>
          </a:lstStyle>
          <a:p>
            <a:r>
              <a:t>KLICKA HÄR FÖR ATT LÄGGA TILL RUBRIK</a:t>
            </a:r>
          </a:p>
        </p:txBody>
      </p:sp>
      <p:sp>
        <p:nvSpPr>
          <p:cNvPr id="14" name="Brödtext nivå ett…"/>
          <p:cNvSpPr txBox="1">
            <a:spLocks noGrp="1"/>
          </p:cNvSpPr>
          <p:nvPr>
            <p:ph type="body" sz="quarter" idx="1" hasCustomPrompt="1"/>
          </p:nvPr>
        </p:nvSpPr>
        <p:spPr>
          <a:xfrm>
            <a:off x="1524000" y="3602037"/>
            <a:ext cx="9144000" cy="1655764"/>
          </a:xfrm>
          <a:prstGeom prst="rect">
            <a:avLst/>
          </a:prstGeom>
        </p:spPr>
        <p:txBody>
          <a:bodyPr/>
          <a:lstStyle>
            <a:lvl1pPr marL="0" indent="0" algn="ctr">
              <a:buSzTx/>
              <a:buFontTx/>
              <a:buNone/>
              <a:defRPr sz="2400">
                <a:solidFill>
                  <a:srgbClr val="FFFFFF"/>
                </a:solidFill>
              </a:defRPr>
            </a:lvl1pPr>
            <a:lvl2pPr marL="0" indent="0" algn="ctr">
              <a:buSzTx/>
              <a:buFontTx/>
              <a:buNone/>
              <a:defRPr sz="2400">
                <a:solidFill>
                  <a:srgbClr val="FFFFFF"/>
                </a:solidFill>
              </a:defRPr>
            </a:lvl2pPr>
            <a:lvl3pPr marL="0" indent="0" algn="ctr">
              <a:buSzTx/>
              <a:buFontTx/>
              <a:buNone/>
              <a:defRPr sz="2400">
                <a:solidFill>
                  <a:srgbClr val="FFFFFF"/>
                </a:solidFill>
              </a:defRPr>
            </a:lvl3pPr>
            <a:lvl4pPr algn="ctr">
              <a:buFontTx/>
              <a:defRPr sz="2400">
                <a:solidFill>
                  <a:srgbClr val="FFFFFF"/>
                </a:solidFill>
              </a:defRPr>
            </a:lvl4pPr>
            <a:lvl5pPr marL="0" indent="0" algn="ctr">
              <a:buSzTx/>
              <a:buFontTx/>
              <a:buNone/>
              <a:defRPr sz="2400">
                <a:solidFill>
                  <a:srgbClr val="FFFFFF"/>
                </a:solidFill>
              </a:defRPr>
            </a:lvl5pPr>
          </a:lstStyle>
          <a:p>
            <a:r>
              <a:t>Klicka här för att lägga till underrubrik</a:t>
            </a:r>
          </a:p>
          <a:p>
            <a:pPr lvl="1"/>
            <a:endParaRPr/>
          </a:p>
          <a:p>
            <a:pPr lvl="2"/>
            <a:endParaRPr/>
          </a:p>
          <a:p>
            <a:pPr lvl="3"/>
            <a:endParaRPr/>
          </a:p>
          <a:p>
            <a:pPr lvl="4"/>
            <a:endParaRPr/>
          </a:p>
        </p:txBody>
      </p:sp>
      <p:sp>
        <p:nvSpPr>
          <p:cNvPr id="15" name="Diabildsnummer"/>
          <p:cNvSpPr txBox="1">
            <a:spLocks noGrp="1"/>
          </p:cNvSpPr>
          <p:nvPr>
            <p:ph type="sldNum" sz="quarter" idx="2"/>
          </p:nvPr>
        </p:nvSpPr>
        <p:spPr>
          <a:xfrm>
            <a:off x="8473620" y="6221731"/>
            <a:ext cx="263980" cy="269239"/>
          </a:xfrm>
          <a:prstGeom prst="rect">
            <a:avLst/>
          </a:prstGeom>
        </p:spPr>
        <p:txBody>
          <a:bodyPr/>
          <a:lstStyle>
            <a:lvl1pPr>
              <a:defRPr>
                <a:solidFill>
                  <a:srgbClr val="888888"/>
                </a:solidFill>
              </a:defRPr>
            </a:lvl1p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Rubrikbild tvådelad">
    <p:spTree>
      <p:nvGrpSpPr>
        <p:cNvPr id="1" name=""/>
        <p:cNvGrpSpPr/>
        <p:nvPr/>
      </p:nvGrpSpPr>
      <p:grpSpPr>
        <a:xfrm>
          <a:off x="0" y="0"/>
          <a:ext cx="0" cy="0"/>
          <a:chOff x="0" y="0"/>
          <a:chExt cx="0" cy="0"/>
        </a:xfrm>
      </p:grpSpPr>
      <p:sp>
        <p:nvSpPr>
          <p:cNvPr id="22" name="Rektangel 5"/>
          <p:cNvSpPr/>
          <p:nvPr/>
        </p:nvSpPr>
        <p:spPr>
          <a:xfrm>
            <a:off x="-66504" y="-2"/>
            <a:ext cx="5046566" cy="6846955"/>
          </a:xfrm>
          <a:prstGeom prst="rect">
            <a:avLst/>
          </a:prstGeom>
          <a:solidFill>
            <a:srgbClr val="1B3D85"/>
          </a:soli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23" name="KLICKA HÄR FÖR ATT LÄGGA TILL RUBRIK"/>
          <p:cNvSpPr txBox="1">
            <a:spLocks noGrp="1"/>
          </p:cNvSpPr>
          <p:nvPr>
            <p:ph type="title" hasCustomPrompt="1"/>
          </p:nvPr>
        </p:nvSpPr>
        <p:spPr>
          <a:xfrm>
            <a:off x="515756" y="1525459"/>
            <a:ext cx="4114802" cy="1898016"/>
          </a:xfrm>
          <a:prstGeom prst="rect">
            <a:avLst/>
          </a:prstGeom>
        </p:spPr>
        <p:txBody>
          <a:bodyPr/>
          <a:lstStyle>
            <a:lvl1pPr algn="ctr">
              <a:defRPr>
                <a:solidFill>
                  <a:srgbClr val="FFFFFF"/>
                </a:solidFill>
              </a:defRPr>
            </a:lvl1pPr>
          </a:lstStyle>
          <a:p>
            <a:r>
              <a:t>KLICKA HÄR FÖR ATT LÄGGA TILL RUBRIK</a:t>
            </a:r>
          </a:p>
        </p:txBody>
      </p:sp>
      <p:sp>
        <p:nvSpPr>
          <p:cNvPr id="24" name="Rak koppling 6"/>
          <p:cNvSpPr/>
          <p:nvPr/>
        </p:nvSpPr>
        <p:spPr>
          <a:xfrm>
            <a:off x="432249" y="3577444"/>
            <a:ext cx="4259583" cy="2"/>
          </a:xfrm>
          <a:prstGeom prst="line">
            <a:avLst/>
          </a:prstGeom>
          <a:ln w="19050">
            <a:solidFill>
              <a:srgbClr val="FFFFFF"/>
            </a:solidFill>
            <a:miter/>
          </a:ln>
        </p:spPr>
        <p:txBody>
          <a:bodyPr lIns="45718" tIns="45718" rIns="45718" bIns="45718"/>
          <a:lstStyle/>
          <a:p>
            <a:endParaRPr/>
          </a:p>
        </p:txBody>
      </p:sp>
      <p:pic>
        <p:nvPicPr>
          <p:cNvPr id="25" name="Picture 41" descr="Picture 41"/>
          <p:cNvPicPr>
            <a:picLocks noChangeAspect="1"/>
          </p:cNvPicPr>
          <p:nvPr/>
        </p:nvPicPr>
        <p:blipFill>
          <a:blip r:embed="rId2"/>
          <a:stretch>
            <a:fillRect/>
          </a:stretch>
        </p:blipFill>
        <p:spPr>
          <a:xfrm>
            <a:off x="6749415" y="1411386"/>
            <a:ext cx="3722368" cy="4024180"/>
          </a:xfrm>
          <a:prstGeom prst="rect">
            <a:avLst/>
          </a:prstGeom>
          <a:ln w="12700">
            <a:miter lim="400000"/>
          </a:ln>
        </p:spPr>
      </p:pic>
      <p:sp>
        <p:nvSpPr>
          <p:cNvPr id="26" name="Brödtext nivå ett…"/>
          <p:cNvSpPr txBox="1">
            <a:spLocks noGrp="1"/>
          </p:cNvSpPr>
          <p:nvPr>
            <p:ph type="body" sz="quarter" idx="1" hasCustomPrompt="1"/>
          </p:nvPr>
        </p:nvSpPr>
        <p:spPr>
          <a:xfrm>
            <a:off x="515937" y="3768725"/>
            <a:ext cx="4114802" cy="1246188"/>
          </a:xfrm>
          <a:prstGeom prst="rect">
            <a:avLst/>
          </a:prstGeom>
        </p:spPr>
        <p:txBody>
          <a:bodyPr/>
          <a:lstStyle>
            <a:lvl1pPr marL="0" indent="0" algn="ctr">
              <a:buSzTx/>
              <a:buFontTx/>
              <a:buNone/>
              <a:defRPr sz="2400">
                <a:solidFill>
                  <a:srgbClr val="FFFFFF"/>
                </a:solidFill>
              </a:defRPr>
            </a:lvl1pPr>
            <a:lvl2pPr marL="762000" indent="-304800" algn="ctr">
              <a:buFontTx/>
              <a:defRPr sz="2400">
                <a:solidFill>
                  <a:srgbClr val="FFFFFF"/>
                </a:solidFill>
              </a:defRPr>
            </a:lvl2pPr>
            <a:lvl3pPr marL="1257300" indent="-342900" algn="ctr">
              <a:buFontTx/>
              <a:defRPr sz="2400">
                <a:solidFill>
                  <a:srgbClr val="FFFFFF"/>
                </a:solidFill>
              </a:defRPr>
            </a:lvl3pPr>
            <a:lvl4pPr algn="ctr">
              <a:buFontTx/>
              <a:defRPr sz="2400">
                <a:solidFill>
                  <a:srgbClr val="FFFFFF"/>
                </a:solidFill>
              </a:defRPr>
            </a:lvl4pPr>
            <a:lvl5pPr marL="2133600" indent="-304800" algn="ctr">
              <a:buFontTx/>
              <a:defRPr sz="2400">
                <a:solidFill>
                  <a:srgbClr val="FFFFFF"/>
                </a:solidFill>
              </a:defRPr>
            </a:lvl5pPr>
          </a:lstStyle>
          <a:p>
            <a:r>
              <a:t>Klicka här för att lägga till underrubrik</a:t>
            </a:r>
          </a:p>
          <a:p>
            <a:pPr lvl="1"/>
            <a:endParaRPr/>
          </a:p>
          <a:p>
            <a:pPr lvl="2"/>
            <a:endParaRPr/>
          </a:p>
          <a:p>
            <a:pPr lvl="3"/>
            <a:endParaRPr/>
          </a:p>
          <a:p>
            <a:pPr lvl="4"/>
            <a:endParaRPr/>
          </a:p>
        </p:txBody>
      </p:sp>
      <p:sp>
        <p:nvSpPr>
          <p:cNvPr id="27" name="Diabildsnummer"/>
          <p:cNvSpPr txBox="1">
            <a:spLocks noGrp="1"/>
          </p:cNvSpPr>
          <p:nvPr>
            <p:ph type="sldNum" sz="quarter" idx="2"/>
          </p:nvPr>
        </p:nvSpPr>
        <p:spPr>
          <a:xfrm>
            <a:off x="8473620" y="6221731"/>
            <a:ext cx="263980" cy="269239"/>
          </a:xfrm>
          <a:prstGeom prst="rect">
            <a:avLst/>
          </a:prstGeom>
        </p:spPr>
        <p:txBody>
          <a:bodyPr/>
          <a:lstStyle>
            <a:lvl1pPr>
              <a:defRPr>
                <a:solidFill>
                  <a:srgbClr val="888888"/>
                </a:solidFill>
              </a:defRPr>
            </a:lvl1p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Nytt avsnitt">
    <p:bg>
      <p:bgPr>
        <a:solidFill>
          <a:srgbClr val="1B3D85"/>
        </a:solidFill>
        <a:effectLst/>
      </p:bgPr>
    </p:bg>
    <p:spTree>
      <p:nvGrpSpPr>
        <p:cNvPr id="1" name=""/>
        <p:cNvGrpSpPr/>
        <p:nvPr/>
      </p:nvGrpSpPr>
      <p:grpSpPr>
        <a:xfrm>
          <a:off x="0" y="0"/>
          <a:ext cx="0" cy="0"/>
          <a:chOff x="0" y="0"/>
          <a:chExt cx="0" cy="0"/>
        </a:xfrm>
      </p:grpSpPr>
      <p:sp>
        <p:nvSpPr>
          <p:cNvPr id="34" name="Klicka här för att lägga till avsnittsrubrik"/>
          <p:cNvSpPr txBox="1">
            <a:spLocks noGrp="1"/>
          </p:cNvSpPr>
          <p:nvPr>
            <p:ph type="title" hasCustomPrompt="1"/>
          </p:nvPr>
        </p:nvSpPr>
        <p:spPr>
          <a:xfrm>
            <a:off x="838200" y="2766217"/>
            <a:ext cx="10515600" cy="1325564"/>
          </a:xfrm>
          <a:prstGeom prst="rect">
            <a:avLst/>
          </a:prstGeom>
        </p:spPr>
        <p:txBody>
          <a:bodyPr/>
          <a:lstStyle>
            <a:lvl1pPr algn="ctr">
              <a:defRPr sz="6000">
                <a:solidFill>
                  <a:srgbClr val="FFFFFF"/>
                </a:solidFill>
              </a:defRPr>
            </a:lvl1pPr>
          </a:lstStyle>
          <a:p>
            <a:r>
              <a:t>Klicka här för att lägga till avsnittsrubrik</a:t>
            </a:r>
          </a:p>
        </p:txBody>
      </p:sp>
      <p:sp>
        <p:nvSpPr>
          <p:cNvPr id="35" name="Diabildsnummer"/>
          <p:cNvSpPr txBox="1">
            <a:spLocks noGrp="1"/>
          </p:cNvSpPr>
          <p:nvPr>
            <p:ph type="sldNum" sz="quarter" idx="2"/>
          </p:nvPr>
        </p:nvSpPr>
        <p:spPr>
          <a:xfrm>
            <a:off x="8473620" y="6221731"/>
            <a:ext cx="263980" cy="269239"/>
          </a:xfrm>
          <a:prstGeom prst="rect">
            <a:avLst/>
          </a:prstGeom>
        </p:spPr>
        <p:txBody>
          <a:bodyPr/>
          <a:lstStyle>
            <a:lvl1pPr>
              <a:defRPr>
                <a:solidFill>
                  <a:srgbClr val="888888"/>
                </a:solidFill>
              </a:defRPr>
            </a:lvl1p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Rubrik och innehåll">
    <p:spTree>
      <p:nvGrpSpPr>
        <p:cNvPr id="1" name=""/>
        <p:cNvGrpSpPr/>
        <p:nvPr/>
      </p:nvGrpSpPr>
      <p:grpSpPr>
        <a:xfrm>
          <a:off x="0" y="0"/>
          <a:ext cx="0" cy="0"/>
          <a:chOff x="0" y="0"/>
          <a:chExt cx="0" cy="0"/>
        </a:xfrm>
      </p:grpSpPr>
      <p:sp>
        <p:nvSpPr>
          <p:cNvPr id="42" name="Klicka här för att lägga till rubrik"/>
          <p:cNvSpPr txBox="1">
            <a:spLocks noGrp="1"/>
          </p:cNvSpPr>
          <p:nvPr>
            <p:ph type="title" hasCustomPrompt="1"/>
          </p:nvPr>
        </p:nvSpPr>
        <p:spPr>
          <a:prstGeom prst="rect">
            <a:avLst/>
          </a:prstGeom>
        </p:spPr>
        <p:txBody>
          <a:bodyPr/>
          <a:lstStyle/>
          <a:p>
            <a:r>
              <a:t>Klicka här för att lägga till rubrik</a:t>
            </a:r>
          </a:p>
        </p:txBody>
      </p:sp>
      <p:sp>
        <p:nvSpPr>
          <p:cNvPr id="43" name="Brödtext nivå ett…"/>
          <p:cNvSpPr txBox="1">
            <a:spLocks noGrp="1"/>
          </p:cNvSpPr>
          <p:nvPr>
            <p:ph type="body" idx="1" hasCustomPrompt="1"/>
          </p:nvPr>
        </p:nvSpPr>
        <p:spPr>
          <a:prstGeom prst="rect">
            <a:avLst/>
          </a:prstGeom>
        </p:spPr>
        <p:txBody>
          <a:bodyPr/>
          <a:lstStyle/>
          <a:p>
            <a:r>
              <a:t>Klicka här för att lägga till text</a:t>
            </a:r>
          </a:p>
          <a:p>
            <a:pPr lvl="1"/>
            <a:endParaRPr/>
          </a:p>
          <a:p>
            <a:pPr lvl="2"/>
            <a:endParaRPr/>
          </a:p>
          <a:p>
            <a:pPr lvl="3"/>
            <a:endParaRPr/>
          </a:p>
          <a:p>
            <a:pPr lvl="4"/>
            <a:endParaRPr/>
          </a:p>
        </p:txBody>
      </p:sp>
      <p:sp>
        <p:nvSpPr>
          <p:cNvPr id="44" name="Diabilds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vå delar">
    <p:spTree>
      <p:nvGrpSpPr>
        <p:cNvPr id="1" name=""/>
        <p:cNvGrpSpPr/>
        <p:nvPr/>
      </p:nvGrpSpPr>
      <p:grpSpPr>
        <a:xfrm>
          <a:off x="0" y="0"/>
          <a:ext cx="0" cy="0"/>
          <a:chOff x="0" y="0"/>
          <a:chExt cx="0" cy="0"/>
        </a:xfrm>
      </p:grpSpPr>
      <p:sp>
        <p:nvSpPr>
          <p:cNvPr id="51" name="Klicka här för att lägga till rubrik"/>
          <p:cNvSpPr txBox="1">
            <a:spLocks noGrp="1"/>
          </p:cNvSpPr>
          <p:nvPr>
            <p:ph type="title" hasCustomPrompt="1"/>
          </p:nvPr>
        </p:nvSpPr>
        <p:spPr>
          <a:xfrm>
            <a:off x="838200" y="365125"/>
            <a:ext cx="9976482" cy="1325563"/>
          </a:xfrm>
          <a:prstGeom prst="rect">
            <a:avLst/>
          </a:prstGeom>
        </p:spPr>
        <p:txBody>
          <a:bodyPr/>
          <a:lstStyle/>
          <a:p>
            <a:r>
              <a:t>Klicka här för att lägga till rubrik</a:t>
            </a:r>
          </a:p>
        </p:txBody>
      </p:sp>
      <p:sp>
        <p:nvSpPr>
          <p:cNvPr id="52" name="Brödtext nivå ett…"/>
          <p:cNvSpPr txBox="1">
            <a:spLocks noGrp="1"/>
          </p:cNvSpPr>
          <p:nvPr>
            <p:ph type="body" sz="half" idx="1" hasCustomPrompt="1"/>
          </p:nvPr>
        </p:nvSpPr>
        <p:spPr>
          <a:xfrm>
            <a:off x="838200" y="1825625"/>
            <a:ext cx="4642483" cy="4351338"/>
          </a:xfrm>
          <a:prstGeom prst="rect">
            <a:avLst/>
          </a:prstGeom>
        </p:spPr>
        <p:txBody>
          <a:bodyPr/>
          <a:lstStyle/>
          <a:p>
            <a:r>
              <a:t>Klicka här för att lägga till text</a:t>
            </a:r>
          </a:p>
          <a:p>
            <a:pPr lvl="1"/>
            <a:endParaRPr/>
          </a:p>
          <a:p>
            <a:pPr lvl="2"/>
            <a:endParaRPr/>
          </a:p>
          <a:p>
            <a:pPr lvl="3"/>
            <a:endParaRPr/>
          </a:p>
          <a:p>
            <a:pPr lvl="4"/>
            <a:endParaRPr/>
          </a:p>
        </p:txBody>
      </p:sp>
      <p:sp>
        <p:nvSpPr>
          <p:cNvPr id="53" name="Diabilds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Endast rubrik">
    <p:spTree>
      <p:nvGrpSpPr>
        <p:cNvPr id="1" name=""/>
        <p:cNvGrpSpPr/>
        <p:nvPr/>
      </p:nvGrpSpPr>
      <p:grpSpPr>
        <a:xfrm>
          <a:off x="0" y="0"/>
          <a:ext cx="0" cy="0"/>
          <a:chOff x="0" y="0"/>
          <a:chExt cx="0" cy="0"/>
        </a:xfrm>
      </p:grpSpPr>
      <p:sp>
        <p:nvSpPr>
          <p:cNvPr id="60" name="Klicka här för att lägga till rubrik"/>
          <p:cNvSpPr txBox="1">
            <a:spLocks noGrp="1"/>
          </p:cNvSpPr>
          <p:nvPr>
            <p:ph type="title" hasCustomPrompt="1"/>
          </p:nvPr>
        </p:nvSpPr>
        <p:spPr>
          <a:xfrm>
            <a:off x="838200" y="365125"/>
            <a:ext cx="9976482" cy="1325563"/>
          </a:xfrm>
          <a:prstGeom prst="rect">
            <a:avLst/>
          </a:prstGeom>
        </p:spPr>
        <p:txBody>
          <a:bodyPr/>
          <a:lstStyle/>
          <a:p>
            <a:r>
              <a:t>Klicka här för att lägga till rubrik</a:t>
            </a:r>
          </a:p>
        </p:txBody>
      </p:sp>
      <p:sp>
        <p:nvSpPr>
          <p:cNvPr id="61" name="Diabilds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om">
    <p:spTree>
      <p:nvGrpSpPr>
        <p:cNvPr id="1" name=""/>
        <p:cNvGrpSpPr/>
        <p:nvPr/>
      </p:nvGrpSpPr>
      <p:grpSpPr>
        <a:xfrm>
          <a:off x="0" y="0"/>
          <a:ext cx="0" cy="0"/>
          <a:chOff x="0" y="0"/>
          <a:chExt cx="0" cy="0"/>
        </a:xfrm>
      </p:grpSpPr>
      <p:sp>
        <p:nvSpPr>
          <p:cNvPr id="68" name="Diabilds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sp>
        <p:nvSpPr>
          <p:cNvPr id="75" name="Diabildsnummer"/>
          <p:cNvSpPr txBox="1">
            <a:spLocks noGrp="1"/>
          </p:cNvSpPr>
          <p:nvPr>
            <p:ph type="sldNum" sz="quarter" idx="2"/>
          </p:nvPr>
        </p:nvSpPr>
        <p:spPr>
          <a:xfrm>
            <a:off x="8463948" y="6221732"/>
            <a:ext cx="273652" cy="269237"/>
          </a:xfrm>
          <a:prstGeom prst="rect">
            <a:avLst/>
          </a:prstGeom>
        </p:spPr>
        <p:txBody>
          <a:bodyPr lIns="45718" tIns="45718" rIns="45718" bIns="45718"/>
          <a:lstStyle>
            <a:lvl1pPr defTabSz="914400">
              <a:defRPr>
                <a:solidFill>
                  <a:srgbClr val="000000"/>
                </a:solidFill>
                <a:latin typeface="+mn-lt"/>
                <a:ea typeface="+mn-ea"/>
                <a:cs typeface="+mn-cs"/>
                <a:sym typeface="Aptos"/>
              </a:defRPr>
            </a:lvl1p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MASTER">
    <p:bg>
      <p:bgPr>
        <a:solidFill>
          <a:srgbClr val="F5F8FC"/>
        </a:solidFill>
        <a:effectLst/>
      </p:bgPr>
    </p:bg>
    <p:spTree>
      <p:nvGrpSpPr>
        <p:cNvPr id="1" name=""/>
        <p:cNvGrpSpPr/>
        <p:nvPr/>
      </p:nvGrpSpPr>
      <p:grpSpPr>
        <a:xfrm>
          <a:off x="0" y="0"/>
          <a:ext cx="0" cy="0"/>
          <a:chOff x="0" y="0"/>
          <a:chExt cx="0" cy="0"/>
        </a:xfrm>
      </p:grpSpPr>
      <p:sp>
        <p:nvSpPr>
          <p:cNvPr id="82" name="Shape 0"/>
          <p:cNvSpPr/>
          <p:nvPr/>
        </p:nvSpPr>
        <p:spPr>
          <a:xfrm>
            <a:off x="-1" y="-3"/>
            <a:ext cx="12191697" cy="1353318"/>
          </a:xfrm>
          <a:prstGeom prst="rect">
            <a:avLst/>
          </a:prstGeom>
          <a:solidFill>
            <a:srgbClr val="073B7A"/>
          </a:solidFill>
          <a:ln w="12700">
            <a:solidFill>
              <a:srgbClr val="073B7A"/>
            </a:solidFill>
          </a:ln>
        </p:spPr>
        <p:txBody>
          <a:bodyPr lIns="45718" tIns="45718" rIns="45718" bIns="45718"/>
          <a:lstStyle/>
          <a:p>
            <a:pPr defTabSz="914400"/>
            <a:endParaRPr/>
          </a:p>
        </p:txBody>
      </p:sp>
      <p:sp>
        <p:nvSpPr>
          <p:cNvPr id="83" name="Shape 1"/>
          <p:cNvSpPr/>
          <p:nvPr/>
        </p:nvSpPr>
        <p:spPr>
          <a:xfrm>
            <a:off x="-1" y="6638542"/>
            <a:ext cx="12191697" cy="219459"/>
          </a:xfrm>
          <a:prstGeom prst="rect">
            <a:avLst/>
          </a:prstGeom>
          <a:solidFill>
            <a:srgbClr val="073B7A"/>
          </a:solidFill>
          <a:ln w="12700">
            <a:solidFill>
              <a:srgbClr val="073B7A"/>
            </a:solidFill>
          </a:ln>
        </p:spPr>
        <p:txBody>
          <a:bodyPr lIns="45718" tIns="45718" rIns="45718" bIns="45718"/>
          <a:lstStyle/>
          <a:p>
            <a:pPr defTabSz="914400"/>
            <a:endParaRPr/>
          </a:p>
        </p:txBody>
      </p:sp>
      <p:sp>
        <p:nvSpPr>
          <p:cNvPr id="84" name="Diabildsnummer"/>
          <p:cNvSpPr txBox="1">
            <a:spLocks noGrp="1"/>
          </p:cNvSpPr>
          <p:nvPr>
            <p:ph type="sldNum" sz="quarter" idx="2"/>
          </p:nvPr>
        </p:nvSpPr>
        <p:spPr>
          <a:xfrm>
            <a:off x="11807213" y="6647688"/>
            <a:ext cx="217147" cy="218437"/>
          </a:xfrm>
          <a:prstGeom prst="rect">
            <a:avLst/>
          </a:prstGeom>
        </p:spPr>
        <p:txBody>
          <a:bodyPr lIns="45718" tIns="45718" rIns="45718" bIns="45718" anchor="t"/>
          <a:lstStyle>
            <a:lvl1pPr defTabSz="914400">
              <a:defRPr sz="800">
                <a:latin typeface="+mn-lt"/>
                <a:ea typeface="+mn-ea"/>
                <a:cs typeface="+mn-cs"/>
                <a:sym typeface="Aptos"/>
              </a:defRPr>
            </a:lvl1p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Rubrikbi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291EFB8-B2F9-80F6-DF6B-8A8F9D4D055F}"/>
              </a:ext>
            </a:extLst>
          </p:cNvPr>
          <p:cNvSpPr>
            <a:spLocks noGrp="1"/>
          </p:cNvSpPr>
          <p:nvPr>
            <p:ph type="ctrTitle"/>
          </p:nvPr>
        </p:nvSpPr>
        <p:spPr>
          <a:xfrm>
            <a:off x="1524000" y="1122363"/>
            <a:ext cx="9144000" cy="2387600"/>
          </a:xfrm>
        </p:spPr>
        <p:txBody>
          <a:bodyPr anchor="b"/>
          <a:lstStyle>
            <a:lvl1pPr algn="ctr">
              <a:defRPr sz="6000"/>
            </a:lvl1pPr>
          </a:lstStyle>
          <a:p>
            <a:r>
              <a:rPr lang="sv-SE"/>
              <a:t>Klicka här för att ändra mall för rubrikformat</a:t>
            </a:r>
          </a:p>
        </p:txBody>
      </p:sp>
      <p:sp>
        <p:nvSpPr>
          <p:cNvPr id="3" name="Underrubrik 2">
            <a:extLst>
              <a:ext uri="{FF2B5EF4-FFF2-40B4-BE49-F238E27FC236}">
                <a16:creationId xmlns:a16="http://schemas.microsoft.com/office/drawing/2014/main" id="{25F1CC7F-763A-5C41-1EF1-32133545C0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a:t>Klicka här för att ändra mall för underrubrikformat</a:t>
            </a:r>
          </a:p>
        </p:txBody>
      </p:sp>
      <p:sp>
        <p:nvSpPr>
          <p:cNvPr id="4" name="Platshållare för datum 3">
            <a:extLst>
              <a:ext uri="{FF2B5EF4-FFF2-40B4-BE49-F238E27FC236}">
                <a16:creationId xmlns:a16="http://schemas.microsoft.com/office/drawing/2014/main" id="{4B575DA6-B826-7A01-93AD-AC4250D2FE31}"/>
              </a:ext>
            </a:extLst>
          </p:cNvPr>
          <p:cNvSpPr>
            <a:spLocks noGrp="1"/>
          </p:cNvSpPr>
          <p:nvPr>
            <p:ph type="dt" sz="half" idx="10"/>
          </p:nvPr>
        </p:nvSpPr>
        <p:spPr/>
        <p:txBody>
          <a:bodyPr/>
          <a:lstStyle/>
          <a:p>
            <a:fld id="{F0E86B7B-50B9-4089-A5F9-AD6C299D3895}" type="datetimeFigureOut">
              <a:rPr lang="sv-SE" smtClean="0"/>
              <a:t>2026-10-11</a:t>
            </a:fld>
            <a:endParaRPr lang="sv-SE"/>
          </a:p>
        </p:txBody>
      </p:sp>
      <p:sp>
        <p:nvSpPr>
          <p:cNvPr id="5" name="Platshållare för sidfot 4">
            <a:extLst>
              <a:ext uri="{FF2B5EF4-FFF2-40B4-BE49-F238E27FC236}">
                <a16:creationId xmlns:a16="http://schemas.microsoft.com/office/drawing/2014/main" id="{63D90B11-50DB-D6F8-8F27-50A19359C7D5}"/>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46C75A59-D22D-012B-3744-88F11464FD92}"/>
              </a:ext>
            </a:extLst>
          </p:cNvPr>
          <p:cNvSpPr>
            <a:spLocks noGrp="1"/>
          </p:cNvSpPr>
          <p:nvPr>
            <p:ph type="sldNum" sz="quarter" idx="12"/>
          </p:nvPr>
        </p:nvSpPr>
        <p:spPr/>
        <p:txBody>
          <a:bodyPr/>
          <a:lstStyle/>
          <a:p>
            <a:fld id="{5EE9EF6A-CAB5-46E9-8F38-A7DAD4F33801}" type="slidenum">
              <a:rPr lang="sv-SE" smtClean="0"/>
              <a:t>‹#›</a:t>
            </a:fld>
            <a:endParaRPr lang="sv-SE"/>
          </a:p>
        </p:txBody>
      </p:sp>
    </p:spTree>
    <p:extLst>
      <p:ext uri="{BB962C8B-B14F-4D97-AF65-F5344CB8AC3E}">
        <p14:creationId xmlns:p14="http://schemas.microsoft.com/office/powerpoint/2010/main" val="1421187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Rubrik och innehåll">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B08C531-63E7-C872-7A99-126B5B12884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6BE02B2E-7A97-D30E-30C4-637A501297E8}"/>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52F36B5A-9A5C-8F1E-0B2F-5CE52BA484D7}"/>
              </a:ext>
            </a:extLst>
          </p:cNvPr>
          <p:cNvSpPr>
            <a:spLocks noGrp="1"/>
          </p:cNvSpPr>
          <p:nvPr>
            <p:ph type="dt" sz="half" idx="10"/>
          </p:nvPr>
        </p:nvSpPr>
        <p:spPr/>
        <p:txBody>
          <a:bodyPr/>
          <a:lstStyle/>
          <a:p>
            <a:fld id="{F0E86B7B-50B9-4089-A5F9-AD6C299D3895}" type="datetimeFigureOut">
              <a:rPr lang="sv-SE" smtClean="0"/>
              <a:t>2026-10-11</a:t>
            </a:fld>
            <a:endParaRPr lang="sv-SE"/>
          </a:p>
        </p:txBody>
      </p:sp>
      <p:sp>
        <p:nvSpPr>
          <p:cNvPr id="5" name="Platshållare för sidfot 4">
            <a:extLst>
              <a:ext uri="{FF2B5EF4-FFF2-40B4-BE49-F238E27FC236}">
                <a16:creationId xmlns:a16="http://schemas.microsoft.com/office/drawing/2014/main" id="{341C37AA-AE7F-C16E-4DFC-4CBDDC356A4A}"/>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E5EDA7EC-906A-2157-E02B-CAC52AF42095}"/>
              </a:ext>
            </a:extLst>
          </p:cNvPr>
          <p:cNvSpPr>
            <a:spLocks noGrp="1"/>
          </p:cNvSpPr>
          <p:nvPr>
            <p:ph type="sldNum" sz="quarter" idx="12"/>
          </p:nvPr>
        </p:nvSpPr>
        <p:spPr/>
        <p:txBody>
          <a:bodyPr/>
          <a:lstStyle/>
          <a:p>
            <a:fld id="{5EE9EF6A-CAB5-46E9-8F38-A7DAD4F33801}" type="slidenum">
              <a:rPr lang="sv-SE" smtClean="0"/>
              <a:t>‹#›</a:t>
            </a:fld>
            <a:endParaRPr lang="sv-SE"/>
          </a:p>
        </p:txBody>
      </p:sp>
    </p:spTree>
    <p:extLst>
      <p:ext uri="{BB962C8B-B14F-4D97-AF65-F5344CB8AC3E}">
        <p14:creationId xmlns:p14="http://schemas.microsoft.com/office/powerpoint/2010/main" val="16200909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cSld name="Avsnitts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F0B1882-4AFF-A9EF-14B8-AF81EC0E4293}"/>
              </a:ext>
            </a:extLst>
          </p:cNvPr>
          <p:cNvSpPr>
            <a:spLocks noGrp="1"/>
          </p:cNvSpPr>
          <p:nvPr>
            <p:ph type="title"/>
          </p:nvPr>
        </p:nvSpPr>
        <p:spPr>
          <a:xfrm>
            <a:off x="831850" y="1709738"/>
            <a:ext cx="10515600" cy="2852737"/>
          </a:xfrm>
        </p:spPr>
        <p:txBody>
          <a:bodyPr anchor="b"/>
          <a:lstStyle>
            <a:lvl1pPr>
              <a:defRPr sz="6000"/>
            </a:lvl1pPr>
          </a:lstStyle>
          <a:p>
            <a:r>
              <a:rPr lang="sv-SE"/>
              <a:t>Klicka här för att ändra mall för rubrikformat</a:t>
            </a:r>
          </a:p>
        </p:txBody>
      </p:sp>
      <p:sp>
        <p:nvSpPr>
          <p:cNvPr id="3" name="Platshållare för text 2">
            <a:extLst>
              <a:ext uri="{FF2B5EF4-FFF2-40B4-BE49-F238E27FC236}">
                <a16:creationId xmlns:a16="http://schemas.microsoft.com/office/drawing/2014/main" id="{6421176D-6170-E6E6-0D2D-7557646FAF5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EBB048F4-0345-CC23-295F-35BD03D7EE5F}"/>
              </a:ext>
            </a:extLst>
          </p:cNvPr>
          <p:cNvSpPr>
            <a:spLocks noGrp="1"/>
          </p:cNvSpPr>
          <p:nvPr>
            <p:ph type="dt" sz="half" idx="10"/>
          </p:nvPr>
        </p:nvSpPr>
        <p:spPr/>
        <p:txBody>
          <a:bodyPr/>
          <a:lstStyle/>
          <a:p>
            <a:fld id="{F0E86B7B-50B9-4089-A5F9-AD6C299D3895}" type="datetimeFigureOut">
              <a:rPr lang="sv-SE" smtClean="0"/>
              <a:t>2026-10-11</a:t>
            </a:fld>
            <a:endParaRPr lang="sv-SE"/>
          </a:p>
        </p:txBody>
      </p:sp>
      <p:sp>
        <p:nvSpPr>
          <p:cNvPr id="5" name="Platshållare för sidfot 4">
            <a:extLst>
              <a:ext uri="{FF2B5EF4-FFF2-40B4-BE49-F238E27FC236}">
                <a16:creationId xmlns:a16="http://schemas.microsoft.com/office/drawing/2014/main" id="{3DBE96E4-5810-F0AE-6EBA-F98C2332A58D}"/>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E8DFD8AA-83DD-D5DF-2BBB-9B63CFB4B07C}"/>
              </a:ext>
            </a:extLst>
          </p:cNvPr>
          <p:cNvSpPr>
            <a:spLocks noGrp="1"/>
          </p:cNvSpPr>
          <p:nvPr>
            <p:ph type="sldNum" sz="quarter" idx="12"/>
          </p:nvPr>
        </p:nvSpPr>
        <p:spPr/>
        <p:txBody>
          <a:bodyPr/>
          <a:lstStyle/>
          <a:p>
            <a:fld id="{5EE9EF6A-CAB5-46E9-8F38-A7DAD4F33801}" type="slidenum">
              <a:rPr lang="sv-SE" smtClean="0"/>
              <a:t>‹#›</a:t>
            </a:fld>
            <a:endParaRPr lang="sv-SE"/>
          </a:p>
        </p:txBody>
      </p:sp>
    </p:spTree>
    <p:extLst>
      <p:ext uri="{BB962C8B-B14F-4D97-AF65-F5344CB8AC3E}">
        <p14:creationId xmlns:p14="http://schemas.microsoft.com/office/powerpoint/2010/main" val="159330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cSld name="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634A64D-C678-8EC5-D53A-4A4EE0FBF1A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160DDFCB-E422-28CC-7203-5CFEBA8EC4C4}"/>
              </a:ext>
            </a:extLst>
          </p:cNvPr>
          <p:cNvSpPr>
            <a:spLocks noGrp="1"/>
          </p:cNvSpPr>
          <p:nvPr>
            <p:ph sz="half" idx="1"/>
          </p:nvPr>
        </p:nvSpPr>
        <p:spPr>
          <a:xfrm>
            <a:off x="838200" y="1825625"/>
            <a:ext cx="5181600" cy="435133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9DA11123-8FD4-9404-D4DE-32419C9974B3}"/>
              </a:ext>
            </a:extLst>
          </p:cNvPr>
          <p:cNvSpPr>
            <a:spLocks noGrp="1"/>
          </p:cNvSpPr>
          <p:nvPr>
            <p:ph sz="half" idx="2"/>
          </p:nvPr>
        </p:nvSpPr>
        <p:spPr>
          <a:xfrm>
            <a:off x="6172200" y="1825625"/>
            <a:ext cx="5181600" cy="435133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3EA65614-8082-0C26-9A56-E655A9A9A8CC}"/>
              </a:ext>
            </a:extLst>
          </p:cNvPr>
          <p:cNvSpPr>
            <a:spLocks noGrp="1"/>
          </p:cNvSpPr>
          <p:nvPr>
            <p:ph type="dt" sz="half" idx="10"/>
          </p:nvPr>
        </p:nvSpPr>
        <p:spPr/>
        <p:txBody>
          <a:bodyPr/>
          <a:lstStyle/>
          <a:p>
            <a:fld id="{F0E86B7B-50B9-4089-A5F9-AD6C299D3895}" type="datetimeFigureOut">
              <a:rPr lang="sv-SE" smtClean="0"/>
              <a:t>2026-10-11</a:t>
            </a:fld>
            <a:endParaRPr lang="sv-SE"/>
          </a:p>
        </p:txBody>
      </p:sp>
      <p:sp>
        <p:nvSpPr>
          <p:cNvPr id="6" name="Platshållare för sidfot 5">
            <a:extLst>
              <a:ext uri="{FF2B5EF4-FFF2-40B4-BE49-F238E27FC236}">
                <a16:creationId xmlns:a16="http://schemas.microsoft.com/office/drawing/2014/main" id="{74B4CC5D-B05A-6B2F-0B8B-FF2AA23778D6}"/>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2F62C653-4231-B6D0-48E1-0F1FB6728EEE}"/>
              </a:ext>
            </a:extLst>
          </p:cNvPr>
          <p:cNvSpPr>
            <a:spLocks noGrp="1"/>
          </p:cNvSpPr>
          <p:nvPr>
            <p:ph type="sldNum" sz="quarter" idx="12"/>
          </p:nvPr>
        </p:nvSpPr>
        <p:spPr/>
        <p:txBody>
          <a:bodyPr/>
          <a:lstStyle/>
          <a:p>
            <a:fld id="{5EE9EF6A-CAB5-46E9-8F38-A7DAD4F33801}" type="slidenum">
              <a:rPr lang="sv-SE" smtClean="0"/>
              <a:t>‹#›</a:t>
            </a:fld>
            <a:endParaRPr lang="sv-SE"/>
          </a:p>
        </p:txBody>
      </p:sp>
    </p:spTree>
    <p:extLst>
      <p:ext uri="{BB962C8B-B14F-4D97-AF65-F5344CB8AC3E}">
        <p14:creationId xmlns:p14="http://schemas.microsoft.com/office/powerpoint/2010/main" val="19396336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cSld name="Jämförels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D15C16D-824A-B74B-C7AB-86ABBAB53EEB}"/>
              </a:ext>
            </a:extLst>
          </p:cNvPr>
          <p:cNvSpPr>
            <a:spLocks noGrp="1"/>
          </p:cNvSpPr>
          <p:nvPr>
            <p:ph type="title"/>
          </p:nvPr>
        </p:nvSpPr>
        <p:spPr>
          <a:xfrm>
            <a:off x="839788" y="365125"/>
            <a:ext cx="10515600" cy="1325563"/>
          </a:xfrm>
        </p:spPr>
        <p:txBody>
          <a:bodyPr/>
          <a:lstStyle/>
          <a:p>
            <a:r>
              <a:rPr lang="sv-SE"/>
              <a:t>Klicka här för att ändra mall för rubrikformat</a:t>
            </a:r>
          </a:p>
        </p:txBody>
      </p:sp>
      <p:sp>
        <p:nvSpPr>
          <p:cNvPr id="3" name="Platshållare för text 2">
            <a:extLst>
              <a:ext uri="{FF2B5EF4-FFF2-40B4-BE49-F238E27FC236}">
                <a16:creationId xmlns:a16="http://schemas.microsoft.com/office/drawing/2014/main" id="{70A1AD65-A3FA-1BE7-E174-0EA6490189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a:extLst>
              <a:ext uri="{FF2B5EF4-FFF2-40B4-BE49-F238E27FC236}">
                <a16:creationId xmlns:a16="http://schemas.microsoft.com/office/drawing/2014/main" id="{F7EB658C-7C8A-DFE8-6CD6-1C879C171DE8}"/>
              </a:ext>
            </a:extLst>
          </p:cNvPr>
          <p:cNvSpPr>
            <a:spLocks noGrp="1"/>
          </p:cNvSpPr>
          <p:nvPr>
            <p:ph sz="half" idx="2"/>
          </p:nvPr>
        </p:nvSpPr>
        <p:spPr>
          <a:xfrm>
            <a:off x="839788" y="2505075"/>
            <a:ext cx="5157787" cy="368458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text 4">
            <a:extLst>
              <a:ext uri="{FF2B5EF4-FFF2-40B4-BE49-F238E27FC236}">
                <a16:creationId xmlns:a16="http://schemas.microsoft.com/office/drawing/2014/main" id="{213DC186-8A0C-2F32-B60E-5212F1E67A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a:extLst>
              <a:ext uri="{FF2B5EF4-FFF2-40B4-BE49-F238E27FC236}">
                <a16:creationId xmlns:a16="http://schemas.microsoft.com/office/drawing/2014/main" id="{D1BAF8B7-5379-ABCA-AD5C-33A26C53E351}"/>
              </a:ext>
            </a:extLst>
          </p:cNvPr>
          <p:cNvSpPr>
            <a:spLocks noGrp="1"/>
          </p:cNvSpPr>
          <p:nvPr>
            <p:ph sz="quarter" idx="4"/>
          </p:nvPr>
        </p:nvSpPr>
        <p:spPr>
          <a:xfrm>
            <a:off x="6172200" y="2505075"/>
            <a:ext cx="5183188" cy="368458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7" name="Platshållare för datum 6">
            <a:extLst>
              <a:ext uri="{FF2B5EF4-FFF2-40B4-BE49-F238E27FC236}">
                <a16:creationId xmlns:a16="http://schemas.microsoft.com/office/drawing/2014/main" id="{7BAB789E-C7D0-2C11-EFB4-E32570832A15}"/>
              </a:ext>
            </a:extLst>
          </p:cNvPr>
          <p:cNvSpPr>
            <a:spLocks noGrp="1"/>
          </p:cNvSpPr>
          <p:nvPr>
            <p:ph type="dt" sz="half" idx="10"/>
          </p:nvPr>
        </p:nvSpPr>
        <p:spPr/>
        <p:txBody>
          <a:bodyPr/>
          <a:lstStyle/>
          <a:p>
            <a:fld id="{F0E86B7B-50B9-4089-A5F9-AD6C299D3895}" type="datetimeFigureOut">
              <a:rPr lang="sv-SE" smtClean="0"/>
              <a:t>2026-10-11</a:t>
            </a:fld>
            <a:endParaRPr lang="sv-SE"/>
          </a:p>
        </p:txBody>
      </p:sp>
      <p:sp>
        <p:nvSpPr>
          <p:cNvPr id="8" name="Platshållare för sidfot 7">
            <a:extLst>
              <a:ext uri="{FF2B5EF4-FFF2-40B4-BE49-F238E27FC236}">
                <a16:creationId xmlns:a16="http://schemas.microsoft.com/office/drawing/2014/main" id="{6491AA0E-F91F-50DD-24DE-6CC9B1943643}"/>
              </a:ext>
            </a:extLst>
          </p:cNvPr>
          <p:cNvSpPr>
            <a:spLocks noGrp="1"/>
          </p:cNvSpPr>
          <p:nvPr>
            <p:ph type="ftr" sz="quarter" idx="11"/>
          </p:nvPr>
        </p:nvSpPr>
        <p:spPr/>
        <p:txBody>
          <a:bodyPr/>
          <a:lstStyle/>
          <a:p>
            <a:endParaRPr lang="sv-SE"/>
          </a:p>
        </p:txBody>
      </p:sp>
      <p:sp>
        <p:nvSpPr>
          <p:cNvPr id="9" name="Platshållare för bildnummer 8">
            <a:extLst>
              <a:ext uri="{FF2B5EF4-FFF2-40B4-BE49-F238E27FC236}">
                <a16:creationId xmlns:a16="http://schemas.microsoft.com/office/drawing/2014/main" id="{9F1EC31E-2F2E-E026-40EB-6822F8F49F41}"/>
              </a:ext>
            </a:extLst>
          </p:cNvPr>
          <p:cNvSpPr>
            <a:spLocks noGrp="1"/>
          </p:cNvSpPr>
          <p:nvPr>
            <p:ph type="sldNum" sz="quarter" idx="12"/>
          </p:nvPr>
        </p:nvSpPr>
        <p:spPr/>
        <p:txBody>
          <a:bodyPr/>
          <a:lstStyle/>
          <a:p>
            <a:fld id="{5EE9EF6A-CAB5-46E9-8F38-A7DAD4F33801}" type="slidenum">
              <a:rPr lang="sv-SE" smtClean="0"/>
              <a:t>‹#›</a:t>
            </a:fld>
            <a:endParaRPr lang="sv-SE"/>
          </a:p>
        </p:txBody>
      </p:sp>
    </p:spTree>
    <p:extLst>
      <p:ext uri="{BB962C8B-B14F-4D97-AF65-F5344CB8AC3E}">
        <p14:creationId xmlns:p14="http://schemas.microsoft.com/office/powerpoint/2010/main" val="10267066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cSld name="Endast 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87E6B4B-F65F-4825-AD63-0A3806B60353}"/>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69E3530-EBA8-A54B-1A94-C0B2EAF4EA9D}"/>
              </a:ext>
            </a:extLst>
          </p:cNvPr>
          <p:cNvSpPr>
            <a:spLocks noGrp="1"/>
          </p:cNvSpPr>
          <p:nvPr>
            <p:ph type="dt" sz="half" idx="10"/>
          </p:nvPr>
        </p:nvSpPr>
        <p:spPr/>
        <p:txBody>
          <a:bodyPr/>
          <a:lstStyle/>
          <a:p>
            <a:fld id="{F0E86B7B-50B9-4089-A5F9-AD6C299D3895}" type="datetimeFigureOut">
              <a:rPr lang="sv-SE" smtClean="0"/>
              <a:t>2026-10-11</a:t>
            </a:fld>
            <a:endParaRPr lang="sv-SE"/>
          </a:p>
        </p:txBody>
      </p:sp>
      <p:sp>
        <p:nvSpPr>
          <p:cNvPr id="4" name="Platshållare för sidfot 3">
            <a:extLst>
              <a:ext uri="{FF2B5EF4-FFF2-40B4-BE49-F238E27FC236}">
                <a16:creationId xmlns:a16="http://schemas.microsoft.com/office/drawing/2014/main" id="{37E4B1FE-74E5-9D38-6A9B-AA6A794DE9DA}"/>
              </a:ext>
            </a:extLst>
          </p:cNvPr>
          <p:cNvSpPr>
            <a:spLocks noGrp="1"/>
          </p:cNvSpPr>
          <p:nvPr>
            <p:ph type="ftr" sz="quarter" idx="11"/>
          </p:nvPr>
        </p:nvSpPr>
        <p:spPr/>
        <p:txBody>
          <a:bodyPr/>
          <a:lstStyle/>
          <a:p>
            <a:endParaRPr lang="sv-SE"/>
          </a:p>
        </p:txBody>
      </p:sp>
      <p:sp>
        <p:nvSpPr>
          <p:cNvPr id="5" name="Platshållare för bildnummer 4">
            <a:extLst>
              <a:ext uri="{FF2B5EF4-FFF2-40B4-BE49-F238E27FC236}">
                <a16:creationId xmlns:a16="http://schemas.microsoft.com/office/drawing/2014/main" id="{4A4B4C8C-85D4-F724-34C0-34A40CDC0FB3}"/>
              </a:ext>
            </a:extLst>
          </p:cNvPr>
          <p:cNvSpPr>
            <a:spLocks noGrp="1"/>
          </p:cNvSpPr>
          <p:nvPr>
            <p:ph type="sldNum" sz="quarter" idx="12"/>
          </p:nvPr>
        </p:nvSpPr>
        <p:spPr/>
        <p:txBody>
          <a:bodyPr/>
          <a:lstStyle/>
          <a:p>
            <a:fld id="{5EE9EF6A-CAB5-46E9-8F38-A7DAD4F33801}" type="slidenum">
              <a:rPr lang="sv-SE" smtClean="0"/>
              <a:t>‹#›</a:t>
            </a:fld>
            <a:endParaRPr lang="sv-SE"/>
          </a:p>
        </p:txBody>
      </p:sp>
    </p:spTree>
    <p:extLst>
      <p:ext uri="{BB962C8B-B14F-4D97-AF65-F5344CB8AC3E}">
        <p14:creationId xmlns:p14="http://schemas.microsoft.com/office/powerpoint/2010/main" val="10237685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cSld name="Tom">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1457610F-C526-2775-4963-01B17B73A2C2}"/>
              </a:ext>
            </a:extLst>
          </p:cNvPr>
          <p:cNvSpPr>
            <a:spLocks noGrp="1"/>
          </p:cNvSpPr>
          <p:nvPr>
            <p:ph type="dt" sz="half" idx="10"/>
          </p:nvPr>
        </p:nvSpPr>
        <p:spPr/>
        <p:txBody>
          <a:bodyPr/>
          <a:lstStyle/>
          <a:p>
            <a:fld id="{F0E86B7B-50B9-4089-A5F9-AD6C299D3895}" type="datetimeFigureOut">
              <a:rPr lang="sv-SE" smtClean="0"/>
              <a:t>2026-10-11</a:t>
            </a:fld>
            <a:endParaRPr lang="sv-SE"/>
          </a:p>
        </p:txBody>
      </p:sp>
      <p:sp>
        <p:nvSpPr>
          <p:cNvPr id="3" name="Platshållare för sidfot 2">
            <a:extLst>
              <a:ext uri="{FF2B5EF4-FFF2-40B4-BE49-F238E27FC236}">
                <a16:creationId xmlns:a16="http://schemas.microsoft.com/office/drawing/2014/main" id="{C454DC58-E390-F40C-03C9-B4A9B1CDFEDF}"/>
              </a:ext>
            </a:extLst>
          </p:cNvPr>
          <p:cNvSpPr>
            <a:spLocks noGrp="1"/>
          </p:cNvSpPr>
          <p:nvPr>
            <p:ph type="ftr" sz="quarter" idx="11"/>
          </p:nvPr>
        </p:nvSpPr>
        <p:spPr/>
        <p:txBody>
          <a:bodyPr/>
          <a:lstStyle/>
          <a:p>
            <a:endParaRPr lang="sv-SE"/>
          </a:p>
        </p:txBody>
      </p:sp>
      <p:sp>
        <p:nvSpPr>
          <p:cNvPr id="4" name="Platshållare för bildnummer 3">
            <a:extLst>
              <a:ext uri="{FF2B5EF4-FFF2-40B4-BE49-F238E27FC236}">
                <a16:creationId xmlns:a16="http://schemas.microsoft.com/office/drawing/2014/main" id="{EBBE543A-1BAC-042E-AF6F-820DE2818C9F}"/>
              </a:ext>
            </a:extLst>
          </p:cNvPr>
          <p:cNvSpPr>
            <a:spLocks noGrp="1"/>
          </p:cNvSpPr>
          <p:nvPr>
            <p:ph type="sldNum" sz="quarter" idx="12"/>
          </p:nvPr>
        </p:nvSpPr>
        <p:spPr/>
        <p:txBody>
          <a:bodyPr/>
          <a:lstStyle/>
          <a:p>
            <a:fld id="{5EE9EF6A-CAB5-46E9-8F38-A7DAD4F33801}" type="slidenum">
              <a:rPr lang="sv-SE" smtClean="0"/>
              <a:t>‹#›</a:t>
            </a:fld>
            <a:endParaRPr lang="sv-SE"/>
          </a:p>
        </p:txBody>
      </p:sp>
    </p:spTree>
    <p:extLst>
      <p:ext uri="{BB962C8B-B14F-4D97-AF65-F5344CB8AC3E}">
        <p14:creationId xmlns:p14="http://schemas.microsoft.com/office/powerpoint/2010/main" val="17915427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cSld name="Text med bild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E23ECCF-3823-D26B-4077-97A0CB85C411}"/>
              </a:ext>
            </a:extLst>
          </p:cNvPr>
          <p:cNvSpPr>
            <a:spLocks noGrp="1"/>
          </p:cNvSpPr>
          <p:nvPr>
            <p:ph type="title"/>
          </p:nvPr>
        </p:nvSpPr>
        <p:spPr>
          <a:xfrm>
            <a:off x="839788" y="457200"/>
            <a:ext cx="3932237" cy="1600200"/>
          </a:xfrm>
        </p:spPr>
        <p:txBody>
          <a:bodyPr anchor="b"/>
          <a:lstStyle>
            <a:lvl1pPr>
              <a:defRPr sz="3200"/>
            </a:lvl1p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DA44E20D-010C-D3B5-CE5C-70338BE70B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text 3">
            <a:extLst>
              <a:ext uri="{FF2B5EF4-FFF2-40B4-BE49-F238E27FC236}">
                <a16:creationId xmlns:a16="http://schemas.microsoft.com/office/drawing/2014/main" id="{8671BFE0-4B6E-F4D0-4718-D15063C77A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
        <p:nvSpPr>
          <p:cNvPr id="5" name="Platshållare för datum 4">
            <a:extLst>
              <a:ext uri="{FF2B5EF4-FFF2-40B4-BE49-F238E27FC236}">
                <a16:creationId xmlns:a16="http://schemas.microsoft.com/office/drawing/2014/main" id="{FBADC5CB-43D3-A48E-55B1-FA09304DFBB2}"/>
              </a:ext>
            </a:extLst>
          </p:cNvPr>
          <p:cNvSpPr>
            <a:spLocks noGrp="1"/>
          </p:cNvSpPr>
          <p:nvPr>
            <p:ph type="dt" sz="half" idx="10"/>
          </p:nvPr>
        </p:nvSpPr>
        <p:spPr/>
        <p:txBody>
          <a:bodyPr/>
          <a:lstStyle/>
          <a:p>
            <a:fld id="{F0E86B7B-50B9-4089-A5F9-AD6C299D3895}" type="datetimeFigureOut">
              <a:rPr lang="sv-SE" smtClean="0"/>
              <a:t>2026-10-11</a:t>
            </a:fld>
            <a:endParaRPr lang="sv-SE"/>
          </a:p>
        </p:txBody>
      </p:sp>
      <p:sp>
        <p:nvSpPr>
          <p:cNvPr id="6" name="Platshållare för sidfot 5">
            <a:extLst>
              <a:ext uri="{FF2B5EF4-FFF2-40B4-BE49-F238E27FC236}">
                <a16:creationId xmlns:a16="http://schemas.microsoft.com/office/drawing/2014/main" id="{2C3F7D75-D2FA-57CC-ABB4-B8BA80C40324}"/>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94E9CC47-58BE-0C2F-7C02-98E60973864B}"/>
              </a:ext>
            </a:extLst>
          </p:cNvPr>
          <p:cNvSpPr>
            <a:spLocks noGrp="1"/>
          </p:cNvSpPr>
          <p:nvPr>
            <p:ph type="sldNum" sz="quarter" idx="12"/>
          </p:nvPr>
        </p:nvSpPr>
        <p:spPr/>
        <p:txBody>
          <a:bodyPr/>
          <a:lstStyle/>
          <a:p>
            <a:fld id="{5EE9EF6A-CAB5-46E9-8F38-A7DAD4F33801}" type="slidenum">
              <a:rPr lang="sv-SE" smtClean="0"/>
              <a:t>‹#›</a:t>
            </a:fld>
            <a:endParaRPr lang="sv-SE"/>
          </a:p>
        </p:txBody>
      </p:sp>
    </p:spTree>
    <p:extLst>
      <p:ext uri="{BB962C8B-B14F-4D97-AF65-F5344CB8AC3E}">
        <p14:creationId xmlns:p14="http://schemas.microsoft.com/office/powerpoint/2010/main" val="20179813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cSld name="Bild med bild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1AEEFFE-4EC0-CFA7-62F2-B1D7D2909A57}"/>
              </a:ext>
            </a:extLst>
          </p:cNvPr>
          <p:cNvSpPr>
            <a:spLocks noGrp="1"/>
          </p:cNvSpPr>
          <p:nvPr>
            <p:ph type="title"/>
          </p:nvPr>
        </p:nvSpPr>
        <p:spPr>
          <a:xfrm>
            <a:off x="839788" y="457200"/>
            <a:ext cx="3932237" cy="1600200"/>
          </a:xfrm>
        </p:spPr>
        <p:txBody>
          <a:bodyPr anchor="b"/>
          <a:lstStyle>
            <a:lvl1pPr>
              <a:defRPr sz="3200"/>
            </a:lvl1pPr>
          </a:lstStyle>
          <a:p>
            <a:r>
              <a:rPr lang="sv-SE"/>
              <a:t>Klicka här för att ändra mall för rubrikformat</a:t>
            </a:r>
          </a:p>
        </p:txBody>
      </p:sp>
      <p:sp>
        <p:nvSpPr>
          <p:cNvPr id="3" name="Platshållare för bild 2">
            <a:extLst>
              <a:ext uri="{FF2B5EF4-FFF2-40B4-BE49-F238E27FC236}">
                <a16:creationId xmlns:a16="http://schemas.microsoft.com/office/drawing/2014/main" id="{4EADCC19-C4BF-CED6-F34A-CE321AF727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SE"/>
          </a:p>
        </p:txBody>
      </p:sp>
      <p:sp>
        <p:nvSpPr>
          <p:cNvPr id="4" name="Platshållare för text 3">
            <a:extLst>
              <a:ext uri="{FF2B5EF4-FFF2-40B4-BE49-F238E27FC236}">
                <a16:creationId xmlns:a16="http://schemas.microsoft.com/office/drawing/2014/main" id="{08B4F9C9-F238-7497-D0C2-7CF959DD69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
        <p:nvSpPr>
          <p:cNvPr id="5" name="Platshållare för datum 4">
            <a:extLst>
              <a:ext uri="{FF2B5EF4-FFF2-40B4-BE49-F238E27FC236}">
                <a16:creationId xmlns:a16="http://schemas.microsoft.com/office/drawing/2014/main" id="{7CDCE308-713B-9BB1-98FF-104FBEAF1746}"/>
              </a:ext>
            </a:extLst>
          </p:cNvPr>
          <p:cNvSpPr>
            <a:spLocks noGrp="1"/>
          </p:cNvSpPr>
          <p:nvPr>
            <p:ph type="dt" sz="half" idx="10"/>
          </p:nvPr>
        </p:nvSpPr>
        <p:spPr/>
        <p:txBody>
          <a:bodyPr/>
          <a:lstStyle/>
          <a:p>
            <a:fld id="{F0E86B7B-50B9-4089-A5F9-AD6C299D3895}" type="datetimeFigureOut">
              <a:rPr lang="sv-SE" smtClean="0"/>
              <a:t>2026-10-11</a:t>
            </a:fld>
            <a:endParaRPr lang="sv-SE"/>
          </a:p>
        </p:txBody>
      </p:sp>
      <p:sp>
        <p:nvSpPr>
          <p:cNvPr id="6" name="Platshållare för sidfot 5">
            <a:extLst>
              <a:ext uri="{FF2B5EF4-FFF2-40B4-BE49-F238E27FC236}">
                <a16:creationId xmlns:a16="http://schemas.microsoft.com/office/drawing/2014/main" id="{E8E4493B-6A9E-D7DD-F0DB-89F4DA7EC566}"/>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13E775E1-A6A0-82C0-2507-6FA713711A1A}"/>
              </a:ext>
            </a:extLst>
          </p:cNvPr>
          <p:cNvSpPr>
            <a:spLocks noGrp="1"/>
          </p:cNvSpPr>
          <p:nvPr>
            <p:ph type="sldNum" sz="quarter" idx="12"/>
          </p:nvPr>
        </p:nvSpPr>
        <p:spPr/>
        <p:txBody>
          <a:bodyPr/>
          <a:lstStyle/>
          <a:p>
            <a:fld id="{5EE9EF6A-CAB5-46E9-8F38-A7DAD4F33801}" type="slidenum">
              <a:rPr lang="sv-SE" smtClean="0"/>
              <a:t>‹#›</a:t>
            </a:fld>
            <a:endParaRPr lang="sv-SE"/>
          </a:p>
        </p:txBody>
      </p:sp>
    </p:spTree>
    <p:extLst>
      <p:ext uri="{BB962C8B-B14F-4D97-AF65-F5344CB8AC3E}">
        <p14:creationId xmlns:p14="http://schemas.microsoft.com/office/powerpoint/2010/main" val="8419208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cSld name="Rubrik och lodrät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A33A0B5-9762-A42E-14DC-8B6BB66E083E}"/>
              </a:ext>
            </a:extLst>
          </p:cNvPr>
          <p:cNvSpPr>
            <a:spLocks noGrp="1"/>
          </p:cNvSpPr>
          <p:nvPr>
            <p:ph type="title"/>
          </p:nvPr>
        </p:nvSpPr>
        <p:spPr/>
        <p:txBody>
          <a:bodyPr/>
          <a:lstStyle/>
          <a:p>
            <a:r>
              <a:rPr lang="sv-SE"/>
              <a:t>Klicka här för att ändra mall för rubrikformat</a:t>
            </a:r>
          </a:p>
        </p:txBody>
      </p:sp>
      <p:sp>
        <p:nvSpPr>
          <p:cNvPr id="3" name="Platshållare för lodrät text 2">
            <a:extLst>
              <a:ext uri="{FF2B5EF4-FFF2-40B4-BE49-F238E27FC236}">
                <a16:creationId xmlns:a16="http://schemas.microsoft.com/office/drawing/2014/main" id="{22AF8C28-5845-28EC-D59B-E17CD2672B2D}"/>
              </a:ext>
            </a:extLst>
          </p:cNvPr>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D85139C1-BD94-B2DB-71B7-727D59552C9A}"/>
              </a:ext>
            </a:extLst>
          </p:cNvPr>
          <p:cNvSpPr>
            <a:spLocks noGrp="1"/>
          </p:cNvSpPr>
          <p:nvPr>
            <p:ph type="dt" sz="half" idx="10"/>
          </p:nvPr>
        </p:nvSpPr>
        <p:spPr/>
        <p:txBody>
          <a:bodyPr/>
          <a:lstStyle/>
          <a:p>
            <a:fld id="{F0E86B7B-50B9-4089-A5F9-AD6C299D3895}" type="datetimeFigureOut">
              <a:rPr lang="sv-SE" smtClean="0"/>
              <a:t>2026-10-11</a:t>
            </a:fld>
            <a:endParaRPr lang="sv-SE"/>
          </a:p>
        </p:txBody>
      </p:sp>
      <p:sp>
        <p:nvSpPr>
          <p:cNvPr id="5" name="Platshållare för sidfot 4">
            <a:extLst>
              <a:ext uri="{FF2B5EF4-FFF2-40B4-BE49-F238E27FC236}">
                <a16:creationId xmlns:a16="http://schemas.microsoft.com/office/drawing/2014/main" id="{70592714-792F-358F-5184-6831089028DA}"/>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C876D6CB-D2E5-9CEB-8853-E6006C0D1738}"/>
              </a:ext>
            </a:extLst>
          </p:cNvPr>
          <p:cNvSpPr>
            <a:spLocks noGrp="1"/>
          </p:cNvSpPr>
          <p:nvPr>
            <p:ph type="sldNum" sz="quarter" idx="12"/>
          </p:nvPr>
        </p:nvSpPr>
        <p:spPr/>
        <p:txBody>
          <a:bodyPr/>
          <a:lstStyle/>
          <a:p>
            <a:fld id="{5EE9EF6A-CAB5-46E9-8F38-A7DAD4F33801}" type="slidenum">
              <a:rPr lang="sv-SE" smtClean="0"/>
              <a:t>‹#›</a:t>
            </a:fld>
            <a:endParaRPr lang="sv-SE"/>
          </a:p>
        </p:txBody>
      </p:sp>
    </p:spTree>
    <p:extLst>
      <p:ext uri="{BB962C8B-B14F-4D97-AF65-F5344CB8AC3E}">
        <p14:creationId xmlns:p14="http://schemas.microsoft.com/office/powerpoint/2010/main" val="10840044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cSld name="Lodrät rubrik och text">
    <p:spTree>
      <p:nvGrpSpPr>
        <p:cNvPr id="1" name=""/>
        <p:cNvGrpSpPr/>
        <p:nvPr/>
      </p:nvGrpSpPr>
      <p:grpSpPr>
        <a:xfrm>
          <a:off x="0" y="0"/>
          <a:ext cx="0" cy="0"/>
          <a:chOff x="0" y="0"/>
          <a:chExt cx="0" cy="0"/>
        </a:xfrm>
      </p:grpSpPr>
      <p:sp>
        <p:nvSpPr>
          <p:cNvPr id="2" name="Lodrät rubrik 1">
            <a:extLst>
              <a:ext uri="{FF2B5EF4-FFF2-40B4-BE49-F238E27FC236}">
                <a16:creationId xmlns:a16="http://schemas.microsoft.com/office/drawing/2014/main" id="{A35021A3-B41E-EB33-1880-B697ACB5F7E6}"/>
              </a:ext>
            </a:extLst>
          </p:cNvPr>
          <p:cNvSpPr>
            <a:spLocks noGrp="1"/>
          </p:cNvSpPr>
          <p:nvPr>
            <p:ph type="title" orient="vert"/>
          </p:nvPr>
        </p:nvSpPr>
        <p:spPr>
          <a:xfrm>
            <a:off x="8724900" y="365125"/>
            <a:ext cx="2628900" cy="5811838"/>
          </a:xfrm>
        </p:spPr>
        <p:txBody>
          <a:bodyPr vert="eaVert"/>
          <a:lstStyle/>
          <a:p>
            <a:r>
              <a:rPr lang="sv-SE"/>
              <a:t>Klicka här för att ändra mall för rubrikformat</a:t>
            </a:r>
          </a:p>
        </p:txBody>
      </p:sp>
      <p:sp>
        <p:nvSpPr>
          <p:cNvPr id="3" name="Platshållare för lodrät text 2">
            <a:extLst>
              <a:ext uri="{FF2B5EF4-FFF2-40B4-BE49-F238E27FC236}">
                <a16:creationId xmlns:a16="http://schemas.microsoft.com/office/drawing/2014/main" id="{7B599842-8377-16AD-5149-C7C4AD605668}"/>
              </a:ext>
            </a:extLst>
          </p:cNvPr>
          <p:cNvSpPr>
            <a:spLocks noGrp="1"/>
          </p:cNvSpPr>
          <p:nvPr>
            <p:ph type="body" orient="vert" idx="1"/>
          </p:nvPr>
        </p:nvSpPr>
        <p:spPr>
          <a:xfrm>
            <a:off x="838200" y="365125"/>
            <a:ext cx="7734300" cy="5811838"/>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C8CF5EAD-6005-5937-B50B-011C6BBA7885}"/>
              </a:ext>
            </a:extLst>
          </p:cNvPr>
          <p:cNvSpPr>
            <a:spLocks noGrp="1"/>
          </p:cNvSpPr>
          <p:nvPr>
            <p:ph type="dt" sz="half" idx="10"/>
          </p:nvPr>
        </p:nvSpPr>
        <p:spPr/>
        <p:txBody>
          <a:bodyPr/>
          <a:lstStyle/>
          <a:p>
            <a:fld id="{F0E86B7B-50B9-4089-A5F9-AD6C299D3895}" type="datetimeFigureOut">
              <a:rPr lang="sv-SE" smtClean="0"/>
              <a:t>2026-10-11</a:t>
            </a:fld>
            <a:endParaRPr lang="sv-SE"/>
          </a:p>
        </p:txBody>
      </p:sp>
      <p:sp>
        <p:nvSpPr>
          <p:cNvPr id="5" name="Platshållare för sidfot 4">
            <a:extLst>
              <a:ext uri="{FF2B5EF4-FFF2-40B4-BE49-F238E27FC236}">
                <a16:creationId xmlns:a16="http://schemas.microsoft.com/office/drawing/2014/main" id="{B3F79053-6776-8C78-75FA-6D54CE620715}"/>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4F45B964-238F-0E8C-3DE4-ECFF091EFA8B}"/>
              </a:ext>
            </a:extLst>
          </p:cNvPr>
          <p:cNvSpPr>
            <a:spLocks noGrp="1"/>
          </p:cNvSpPr>
          <p:nvPr>
            <p:ph type="sldNum" sz="quarter" idx="12"/>
          </p:nvPr>
        </p:nvSpPr>
        <p:spPr/>
        <p:txBody>
          <a:bodyPr/>
          <a:lstStyle/>
          <a:p>
            <a:fld id="{5EE9EF6A-CAB5-46E9-8F38-A7DAD4F33801}" type="slidenum">
              <a:rPr lang="sv-SE" smtClean="0"/>
              <a:t>‹#›</a:t>
            </a:fld>
            <a:endParaRPr lang="sv-SE"/>
          </a:p>
        </p:txBody>
      </p:sp>
    </p:spTree>
    <p:extLst>
      <p:ext uri="{BB962C8B-B14F-4D97-AF65-F5344CB8AC3E}">
        <p14:creationId xmlns:p14="http://schemas.microsoft.com/office/powerpoint/2010/main" val="24241585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cSld name="Rubrikbi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93FEF41-CCFF-DD78-0A01-69AAEF095361}"/>
              </a:ext>
            </a:extLst>
          </p:cNvPr>
          <p:cNvSpPr>
            <a:spLocks noGrp="1"/>
          </p:cNvSpPr>
          <p:nvPr>
            <p:ph type="ctrTitle"/>
          </p:nvPr>
        </p:nvSpPr>
        <p:spPr>
          <a:xfrm>
            <a:off x="1524000" y="1122363"/>
            <a:ext cx="9144000" cy="2387600"/>
          </a:xfrm>
        </p:spPr>
        <p:txBody>
          <a:bodyPr anchor="b"/>
          <a:lstStyle>
            <a:lvl1pPr algn="ctr">
              <a:defRPr sz="6000"/>
            </a:lvl1pPr>
          </a:lstStyle>
          <a:p>
            <a:r>
              <a:rPr lang="sv-SE"/>
              <a:t>Klicka här för att ändra mall för rubrikformat</a:t>
            </a:r>
          </a:p>
        </p:txBody>
      </p:sp>
      <p:sp>
        <p:nvSpPr>
          <p:cNvPr id="3" name="Underrubrik 2">
            <a:extLst>
              <a:ext uri="{FF2B5EF4-FFF2-40B4-BE49-F238E27FC236}">
                <a16:creationId xmlns:a16="http://schemas.microsoft.com/office/drawing/2014/main" id="{63E66C61-86BE-542F-1D07-3A5527B403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a:t>Klicka här för att ändra mall för underrubrikformat</a:t>
            </a:r>
          </a:p>
        </p:txBody>
      </p:sp>
      <p:sp>
        <p:nvSpPr>
          <p:cNvPr id="4" name="Platshållare för datum 3">
            <a:extLst>
              <a:ext uri="{FF2B5EF4-FFF2-40B4-BE49-F238E27FC236}">
                <a16:creationId xmlns:a16="http://schemas.microsoft.com/office/drawing/2014/main" id="{BB313C41-6A63-2ECD-F86F-7BC175DFFCC3}"/>
              </a:ext>
            </a:extLst>
          </p:cNvPr>
          <p:cNvSpPr>
            <a:spLocks noGrp="1"/>
          </p:cNvSpPr>
          <p:nvPr>
            <p:ph type="dt" sz="half" idx="10"/>
          </p:nvPr>
        </p:nvSpPr>
        <p:spPr/>
        <p:txBody>
          <a:bodyPr/>
          <a:lstStyle/>
          <a:p>
            <a:r>
              <a:rPr lang="sv-SE"/>
              <a:t>2026-03-08</a:t>
            </a:r>
          </a:p>
        </p:txBody>
      </p:sp>
      <p:sp>
        <p:nvSpPr>
          <p:cNvPr id="5" name="Platshållare för sidfot 4">
            <a:extLst>
              <a:ext uri="{FF2B5EF4-FFF2-40B4-BE49-F238E27FC236}">
                <a16:creationId xmlns:a16="http://schemas.microsoft.com/office/drawing/2014/main" id="{D357C8A5-66C7-7C79-8C6C-C8934EF895B9}"/>
              </a:ext>
            </a:extLst>
          </p:cNvPr>
          <p:cNvSpPr>
            <a:spLocks noGrp="1"/>
          </p:cNvSpPr>
          <p:nvPr>
            <p:ph type="ftr" sz="quarter" idx="11"/>
          </p:nvPr>
        </p:nvSpPr>
        <p:spPr/>
        <p:txBody>
          <a:bodyPr/>
          <a:lstStyle/>
          <a:p>
            <a:r>
              <a:rPr lang="sv-SE"/>
              <a:t>Hallby - Cyrus - Bankeryd - Habo - Mullsjö</a:t>
            </a:r>
          </a:p>
        </p:txBody>
      </p:sp>
      <p:sp>
        <p:nvSpPr>
          <p:cNvPr id="6" name="Platshållare för bildnummer 5">
            <a:extLst>
              <a:ext uri="{FF2B5EF4-FFF2-40B4-BE49-F238E27FC236}">
                <a16:creationId xmlns:a16="http://schemas.microsoft.com/office/drawing/2014/main" id="{1D0DD407-F02F-1A7E-580F-F03E4532AFF7}"/>
              </a:ext>
            </a:extLst>
          </p:cNvPr>
          <p:cNvSpPr>
            <a:spLocks noGrp="1"/>
          </p:cNvSpPr>
          <p:nvPr>
            <p:ph type="sldNum" sz="quarter" idx="12"/>
          </p:nvPr>
        </p:nvSpPr>
        <p:spPr/>
        <p:txBody>
          <a:bodyPr/>
          <a:lstStyle/>
          <a:p>
            <a:fld id="{9D5FEE52-F875-47E3-8BB0-190EEFA7C229}" type="slidenum">
              <a:rPr lang="sv-SE" smtClean="0"/>
              <a:t>‹#›</a:t>
            </a:fld>
            <a:endParaRPr lang="sv-SE"/>
          </a:p>
        </p:txBody>
      </p:sp>
    </p:spTree>
    <p:extLst>
      <p:ext uri="{BB962C8B-B14F-4D97-AF65-F5344CB8AC3E}">
        <p14:creationId xmlns:p14="http://schemas.microsoft.com/office/powerpoint/2010/main" val="14975653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Rubrik och innehåll">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5ABCC95-5FF3-6905-69F6-5E5977AA7EA9}"/>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42DDD868-13B1-1F29-BBBA-2E1A82D2510E}"/>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BA7BEAE4-4DE0-331B-3C28-A7F2D2CD5CD5}"/>
              </a:ext>
            </a:extLst>
          </p:cNvPr>
          <p:cNvSpPr>
            <a:spLocks noGrp="1"/>
          </p:cNvSpPr>
          <p:nvPr>
            <p:ph type="dt" sz="half" idx="10"/>
          </p:nvPr>
        </p:nvSpPr>
        <p:spPr/>
        <p:txBody>
          <a:bodyPr/>
          <a:lstStyle/>
          <a:p>
            <a:r>
              <a:rPr lang="sv-SE"/>
              <a:t>2026-03-08</a:t>
            </a:r>
          </a:p>
        </p:txBody>
      </p:sp>
      <p:sp>
        <p:nvSpPr>
          <p:cNvPr id="5" name="Platshållare för sidfot 4">
            <a:extLst>
              <a:ext uri="{FF2B5EF4-FFF2-40B4-BE49-F238E27FC236}">
                <a16:creationId xmlns:a16="http://schemas.microsoft.com/office/drawing/2014/main" id="{EBBA008B-3D59-84F9-750B-F3974C21DD82}"/>
              </a:ext>
            </a:extLst>
          </p:cNvPr>
          <p:cNvSpPr>
            <a:spLocks noGrp="1"/>
          </p:cNvSpPr>
          <p:nvPr>
            <p:ph type="ftr" sz="quarter" idx="11"/>
          </p:nvPr>
        </p:nvSpPr>
        <p:spPr/>
        <p:txBody>
          <a:bodyPr/>
          <a:lstStyle/>
          <a:p>
            <a:r>
              <a:rPr lang="sv-SE"/>
              <a:t>Hallby - Cyrus - Bankeryd - Habo - Mullsjö</a:t>
            </a:r>
          </a:p>
        </p:txBody>
      </p:sp>
      <p:sp>
        <p:nvSpPr>
          <p:cNvPr id="6" name="Platshållare för bildnummer 5">
            <a:extLst>
              <a:ext uri="{FF2B5EF4-FFF2-40B4-BE49-F238E27FC236}">
                <a16:creationId xmlns:a16="http://schemas.microsoft.com/office/drawing/2014/main" id="{25D6EA6A-73C6-57DB-A47F-C896F6B3D9C1}"/>
              </a:ext>
            </a:extLst>
          </p:cNvPr>
          <p:cNvSpPr>
            <a:spLocks noGrp="1"/>
          </p:cNvSpPr>
          <p:nvPr>
            <p:ph type="sldNum" sz="quarter" idx="12"/>
          </p:nvPr>
        </p:nvSpPr>
        <p:spPr/>
        <p:txBody>
          <a:bodyPr/>
          <a:lstStyle/>
          <a:p>
            <a:fld id="{9D5FEE52-F875-47E3-8BB0-190EEFA7C229}" type="slidenum">
              <a:rPr lang="sv-SE" smtClean="0"/>
              <a:t>‹#›</a:t>
            </a:fld>
            <a:endParaRPr lang="sv-SE"/>
          </a:p>
        </p:txBody>
      </p:sp>
    </p:spTree>
    <p:extLst>
      <p:ext uri="{BB962C8B-B14F-4D97-AF65-F5344CB8AC3E}">
        <p14:creationId xmlns:p14="http://schemas.microsoft.com/office/powerpoint/2010/main" val="35794159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cSld name="Avsnitts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F11F255-563A-A183-7D3B-7DE79DA9D3C7}"/>
              </a:ext>
            </a:extLst>
          </p:cNvPr>
          <p:cNvSpPr>
            <a:spLocks noGrp="1"/>
          </p:cNvSpPr>
          <p:nvPr>
            <p:ph type="title"/>
          </p:nvPr>
        </p:nvSpPr>
        <p:spPr>
          <a:xfrm>
            <a:off x="831850" y="1709738"/>
            <a:ext cx="10515600" cy="2852737"/>
          </a:xfrm>
        </p:spPr>
        <p:txBody>
          <a:bodyPr anchor="b"/>
          <a:lstStyle>
            <a:lvl1pPr>
              <a:defRPr sz="6000"/>
            </a:lvl1pPr>
          </a:lstStyle>
          <a:p>
            <a:r>
              <a:rPr lang="sv-SE"/>
              <a:t>Klicka här för att ändra mall för rubrikformat</a:t>
            </a:r>
          </a:p>
        </p:txBody>
      </p:sp>
      <p:sp>
        <p:nvSpPr>
          <p:cNvPr id="3" name="Platshållare för text 2">
            <a:extLst>
              <a:ext uri="{FF2B5EF4-FFF2-40B4-BE49-F238E27FC236}">
                <a16:creationId xmlns:a16="http://schemas.microsoft.com/office/drawing/2014/main" id="{C68C1EE9-B5D7-9D0E-87BD-E0ACF3C2800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035EF9B8-ECCD-31F9-018C-483C0627910B}"/>
              </a:ext>
            </a:extLst>
          </p:cNvPr>
          <p:cNvSpPr>
            <a:spLocks noGrp="1"/>
          </p:cNvSpPr>
          <p:nvPr>
            <p:ph type="dt" sz="half" idx="10"/>
          </p:nvPr>
        </p:nvSpPr>
        <p:spPr/>
        <p:txBody>
          <a:bodyPr/>
          <a:lstStyle/>
          <a:p>
            <a:r>
              <a:rPr lang="sv-SE"/>
              <a:t>2026-03-08</a:t>
            </a:r>
          </a:p>
        </p:txBody>
      </p:sp>
      <p:sp>
        <p:nvSpPr>
          <p:cNvPr id="5" name="Platshållare för sidfot 4">
            <a:extLst>
              <a:ext uri="{FF2B5EF4-FFF2-40B4-BE49-F238E27FC236}">
                <a16:creationId xmlns:a16="http://schemas.microsoft.com/office/drawing/2014/main" id="{47DC999B-4557-7D22-7C60-4E01CA2C1D35}"/>
              </a:ext>
            </a:extLst>
          </p:cNvPr>
          <p:cNvSpPr>
            <a:spLocks noGrp="1"/>
          </p:cNvSpPr>
          <p:nvPr>
            <p:ph type="ftr" sz="quarter" idx="11"/>
          </p:nvPr>
        </p:nvSpPr>
        <p:spPr/>
        <p:txBody>
          <a:bodyPr/>
          <a:lstStyle/>
          <a:p>
            <a:r>
              <a:rPr lang="sv-SE"/>
              <a:t>Hallby - Cyrus - Bankeryd - Habo - Mullsjö</a:t>
            </a:r>
          </a:p>
        </p:txBody>
      </p:sp>
      <p:sp>
        <p:nvSpPr>
          <p:cNvPr id="6" name="Platshållare för bildnummer 5">
            <a:extLst>
              <a:ext uri="{FF2B5EF4-FFF2-40B4-BE49-F238E27FC236}">
                <a16:creationId xmlns:a16="http://schemas.microsoft.com/office/drawing/2014/main" id="{88FE72F4-82E3-6D95-EFA7-150E240E2294}"/>
              </a:ext>
            </a:extLst>
          </p:cNvPr>
          <p:cNvSpPr>
            <a:spLocks noGrp="1"/>
          </p:cNvSpPr>
          <p:nvPr>
            <p:ph type="sldNum" sz="quarter" idx="12"/>
          </p:nvPr>
        </p:nvSpPr>
        <p:spPr/>
        <p:txBody>
          <a:bodyPr/>
          <a:lstStyle/>
          <a:p>
            <a:fld id="{9D5FEE52-F875-47E3-8BB0-190EEFA7C229}" type="slidenum">
              <a:rPr lang="sv-SE" smtClean="0"/>
              <a:t>‹#›</a:t>
            </a:fld>
            <a:endParaRPr lang="sv-SE"/>
          </a:p>
        </p:txBody>
      </p:sp>
    </p:spTree>
    <p:extLst>
      <p:ext uri="{BB962C8B-B14F-4D97-AF65-F5344CB8AC3E}">
        <p14:creationId xmlns:p14="http://schemas.microsoft.com/office/powerpoint/2010/main" val="11430119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cSld name="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715CE71-FAE1-D55C-9E24-2038D61D91A2}"/>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E8EBF826-37B8-927D-996E-206C65158E3A}"/>
              </a:ext>
            </a:extLst>
          </p:cNvPr>
          <p:cNvSpPr>
            <a:spLocks noGrp="1"/>
          </p:cNvSpPr>
          <p:nvPr>
            <p:ph sz="half" idx="1"/>
          </p:nvPr>
        </p:nvSpPr>
        <p:spPr>
          <a:xfrm>
            <a:off x="838200" y="1825625"/>
            <a:ext cx="5181600" cy="435133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1A7F5E5D-3242-328E-AF50-F038B44501CB}"/>
              </a:ext>
            </a:extLst>
          </p:cNvPr>
          <p:cNvSpPr>
            <a:spLocks noGrp="1"/>
          </p:cNvSpPr>
          <p:nvPr>
            <p:ph sz="half" idx="2"/>
          </p:nvPr>
        </p:nvSpPr>
        <p:spPr>
          <a:xfrm>
            <a:off x="6172200" y="1825625"/>
            <a:ext cx="5181600" cy="435133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FEDAF428-7929-B120-FA1A-1DA35601539D}"/>
              </a:ext>
            </a:extLst>
          </p:cNvPr>
          <p:cNvSpPr>
            <a:spLocks noGrp="1"/>
          </p:cNvSpPr>
          <p:nvPr>
            <p:ph type="dt" sz="half" idx="10"/>
          </p:nvPr>
        </p:nvSpPr>
        <p:spPr/>
        <p:txBody>
          <a:bodyPr/>
          <a:lstStyle/>
          <a:p>
            <a:r>
              <a:rPr lang="sv-SE"/>
              <a:t>2026-03-08</a:t>
            </a:r>
          </a:p>
        </p:txBody>
      </p:sp>
      <p:sp>
        <p:nvSpPr>
          <p:cNvPr id="6" name="Platshållare för sidfot 5">
            <a:extLst>
              <a:ext uri="{FF2B5EF4-FFF2-40B4-BE49-F238E27FC236}">
                <a16:creationId xmlns:a16="http://schemas.microsoft.com/office/drawing/2014/main" id="{1065F666-0317-9A54-6A22-0B80267CEDC5}"/>
              </a:ext>
            </a:extLst>
          </p:cNvPr>
          <p:cNvSpPr>
            <a:spLocks noGrp="1"/>
          </p:cNvSpPr>
          <p:nvPr>
            <p:ph type="ftr" sz="quarter" idx="11"/>
          </p:nvPr>
        </p:nvSpPr>
        <p:spPr/>
        <p:txBody>
          <a:bodyPr/>
          <a:lstStyle/>
          <a:p>
            <a:r>
              <a:rPr lang="sv-SE"/>
              <a:t>Hallby - Cyrus - Bankeryd - Habo - Mullsjö</a:t>
            </a:r>
          </a:p>
        </p:txBody>
      </p:sp>
      <p:sp>
        <p:nvSpPr>
          <p:cNvPr id="7" name="Platshållare för bildnummer 6">
            <a:extLst>
              <a:ext uri="{FF2B5EF4-FFF2-40B4-BE49-F238E27FC236}">
                <a16:creationId xmlns:a16="http://schemas.microsoft.com/office/drawing/2014/main" id="{30A54CB7-8C3C-4296-D9C5-7B2A2CD7A3E8}"/>
              </a:ext>
            </a:extLst>
          </p:cNvPr>
          <p:cNvSpPr>
            <a:spLocks noGrp="1"/>
          </p:cNvSpPr>
          <p:nvPr>
            <p:ph type="sldNum" sz="quarter" idx="12"/>
          </p:nvPr>
        </p:nvSpPr>
        <p:spPr/>
        <p:txBody>
          <a:bodyPr/>
          <a:lstStyle/>
          <a:p>
            <a:fld id="{9D5FEE52-F875-47E3-8BB0-190EEFA7C229}" type="slidenum">
              <a:rPr lang="sv-SE" smtClean="0"/>
              <a:t>‹#›</a:t>
            </a:fld>
            <a:endParaRPr lang="sv-SE"/>
          </a:p>
        </p:txBody>
      </p:sp>
    </p:spTree>
    <p:extLst>
      <p:ext uri="{BB962C8B-B14F-4D97-AF65-F5344CB8AC3E}">
        <p14:creationId xmlns:p14="http://schemas.microsoft.com/office/powerpoint/2010/main" val="34701811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cSld name="Jämförels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1F1A6E6-BB5C-E495-7F8F-F99E8D82B74C}"/>
              </a:ext>
            </a:extLst>
          </p:cNvPr>
          <p:cNvSpPr>
            <a:spLocks noGrp="1"/>
          </p:cNvSpPr>
          <p:nvPr>
            <p:ph type="title"/>
          </p:nvPr>
        </p:nvSpPr>
        <p:spPr>
          <a:xfrm>
            <a:off x="839788" y="365125"/>
            <a:ext cx="10515600" cy="1325563"/>
          </a:xfrm>
        </p:spPr>
        <p:txBody>
          <a:bodyPr/>
          <a:lstStyle/>
          <a:p>
            <a:r>
              <a:rPr lang="sv-SE"/>
              <a:t>Klicka här för att ändra mall för rubrikformat</a:t>
            </a:r>
          </a:p>
        </p:txBody>
      </p:sp>
      <p:sp>
        <p:nvSpPr>
          <p:cNvPr id="3" name="Platshållare för text 2">
            <a:extLst>
              <a:ext uri="{FF2B5EF4-FFF2-40B4-BE49-F238E27FC236}">
                <a16:creationId xmlns:a16="http://schemas.microsoft.com/office/drawing/2014/main" id="{D5F161A7-4264-09CE-BA2B-9F4F9E6CC08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a:extLst>
              <a:ext uri="{FF2B5EF4-FFF2-40B4-BE49-F238E27FC236}">
                <a16:creationId xmlns:a16="http://schemas.microsoft.com/office/drawing/2014/main" id="{BABCA6CA-6AAB-B985-0097-77B016B9D458}"/>
              </a:ext>
            </a:extLst>
          </p:cNvPr>
          <p:cNvSpPr>
            <a:spLocks noGrp="1"/>
          </p:cNvSpPr>
          <p:nvPr>
            <p:ph sz="half" idx="2"/>
          </p:nvPr>
        </p:nvSpPr>
        <p:spPr>
          <a:xfrm>
            <a:off x="839788" y="2505075"/>
            <a:ext cx="5157787" cy="368458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text 4">
            <a:extLst>
              <a:ext uri="{FF2B5EF4-FFF2-40B4-BE49-F238E27FC236}">
                <a16:creationId xmlns:a16="http://schemas.microsoft.com/office/drawing/2014/main" id="{AF21BD09-6BC6-330C-1B99-634A698BC8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a:extLst>
              <a:ext uri="{FF2B5EF4-FFF2-40B4-BE49-F238E27FC236}">
                <a16:creationId xmlns:a16="http://schemas.microsoft.com/office/drawing/2014/main" id="{5D7223F5-1D20-E604-4446-4D30E20F5B57}"/>
              </a:ext>
            </a:extLst>
          </p:cNvPr>
          <p:cNvSpPr>
            <a:spLocks noGrp="1"/>
          </p:cNvSpPr>
          <p:nvPr>
            <p:ph sz="quarter" idx="4"/>
          </p:nvPr>
        </p:nvSpPr>
        <p:spPr>
          <a:xfrm>
            <a:off x="6172200" y="2505075"/>
            <a:ext cx="5183188" cy="368458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7" name="Platshållare för datum 6">
            <a:extLst>
              <a:ext uri="{FF2B5EF4-FFF2-40B4-BE49-F238E27FC236}">
                <a16:creationId xmlns:a16="http://schemas.microsoft.com/office/drawing/2014/main" id="{B226BB5A-1977-410E-4E58-17F4DC98C9C0}"/>
              </a:ext>
            </a:extLst>
          </p:cNvPr>
          <p:cNvSpPr>
            <a:spLocks noGrp="1"/>
          </p:cNvSpPr>
          <p:nvPr>
            <p:ph type="dt" sz="half" idx="10"/>
          </p:nvPr>
        </p:nvSpPr>
        <p:spPr/>
        <p:txBody>
          <a:bodyPr/>
          <a:lstStyle/>
          <a:p>
            <a:r>
              <a:rPr lang="sv-SE"/>
              <a:t>2026-03-08</a:t>
            </a:r>
          </a:p>
        </p:txBody>
      </p:sp>
      <p:sp>
        <p:nvSpPr>
          <p:cNvPr id="8" name="Platshållare för sidfot 7">
            <a:extLst>
              <a:ext uri="{FF2B5EF4-FFF2-40B4-BE49-F238E27FC236}">
                <a16:creationId xmlns:a16="http://schemas.microsoft.com/office/drawing/2014/main" id="{896EB637-599A-4F13-DBB4-C02BDA73B212}"/>
              </a:ext>
            </a:extLst>
          </p:cNvPr>
          <p:cNvSpPr>
            <a:spLocks noGrp="1"/>
          </p:cNvSpPr>
          <p:nvPr>
            <p:ph type="ftr" sz="quarter" idx="11"/>
          </p:nvPr>
        </p:nvSpPr>
        <p:spPr/>
        <p:txBody>
          <a:bodyPr/>
          <a:lstStyle/>
          <a:p>
            <a:r>
              <a:rPr lang="sv-SE"/>
              <a:t>Hallby - Cyrus - Bankeryd - Habo - Mullsjö</a:t>
            </a:r>
          </a:p>
        </p:txBody>
      </p:sp>
      <p:sp>
        <p:nvSpPr>
          <p:cNvPr id="9" name="Platshållare för bildnummer 8">
            <a:extLst>
              <a:ext uri="{FF2B5EF4-FFF2-40B4-BE49-F238E27FC236}">
                <a16:creationId xmlns:a16="http://schemas.microsoft.com/office/drawing/2014/main" id="{F9668552-1DBB-B80E-8913-06E308E0E603}"/>
              </a:ext>
            </a:extLst>
          </p:cNvPr>
          <p:cNvSpPr>
            <a:spLocks noGrp="1"/>
          </p:cNvSpPr>
          <p:nvPr>
            <p:ph type="sldNum" sz="quarter" idx="12"/>
          </p:nvPr>
        </p:nvSpPr>
        <p:spPr/>
        <p:txBody>
          <a:bodyPr/>
          <a:lstStyle/>
          <a:p>
            <a:fld id="{9D5FEE52-F875-47E3-8BB0-190EEFA7C229}" type="slidenum">
              <a:rPr lang="sv-SE" smtClean="0"/>
              <a:t>‹#›</a:t>
            </a:fld>
            <a:endParaRPr lang="sv-SE"/>
          </a:p>
        </p:txBody>
      </p:sp>
    </p:spTree>
    <p:extLst>
      <p:ext uri="{BB962C8B-B14F-4D97-AF65-F5344CB8AC3E}">
        <p14:creationId xmlns:p14="http://schemas.microsoft.com/office/powerpoint/2010/main" val="25882090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cSld name="Endast 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BFCEE73-9CC2-CEB0-4950-28C231DA15EC}"/>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D4AC9B38-289C-8A72-1865-9C1FCEF3D3DC}"/>
              </a:ext>
            </a:extLst>
          </p:cNvPr>
          <p:cNvSpPr>
            <a:spLocks noGrp="1"/>
          </p:cNvSpPr>
          <p:nvPr>
            <p:ph type="dt" sz="half" idx="10"/>
          </p:nvPr>
        </p:nvSpPr>
        <p:spPr/>
        <p:txBody>
          <a:bodyPr/>
          <a:lstStyle/>
          <a:p>
            <a:r>
              <a:rPr lang="sv-SE"/>
              <a:t>2026-03-08</a:t>
            </a:r>
          </a:p>
        </p:txBody>
      </p:sp>
      <p:sp>
        <p:nvSpPr>
          <p:cNvPr id="4" name="Platshållare för sidfot 3">
            <a:extLst>
              <a:ext uri="{FF2B5EF4-FFF2-40B4-BE49-F238E27FC236}">
                <a16:creationId xmlns:a16="http://schemas.microsoft.com/office/drawing/2014/main" id="{621EF209-0B38-1B02-E49D-CDC1ACEB95C8}"/>
              </a:ext>
            </a:extLst>
          </p:cNvPr>
          <p:cNvSpPr>
            <a:spLocks noGrp="1"/>
          </p:cNvSpPr>
          <p:nvPr>
            <p:ph type="ftr" sz="quarter" idx="11"/>
          </p:nvPr>
        </p:nvSpPr>
        <p:spPr/>
        <p:txBody>
          <a:bodyPr/>
          <a:lstStyle/>
          <a:p>
            <a:r>
              <a:rPr lang="sv-SE"/>
              <a:t>Hallby - Cyrus - Bankeryd - Habo - Mullsjö</a:t>
            </a:r>
          </a:p>
        </p:txBody>
      </p:sp>
      <p:sp>
        <p:nvSpPr>
          <p:cNvPr id="5" name="Platshållare för bildnummer 4">
            <a:extLst>
              <a:ext uri="{FF2B5EF4-FFF2-40B4-BE49-F238E27FC236}">
                <a16:creationId xmlns:a16="http://schemas.microsoft.com/office/drawing/2014/main" id="{5C7FFD66-EF1B-E1DF-2149-750C98697CC1}"/>
              </a:ext>
            </a:extLst>
          </p:cNvPr>
          <p:cNvSpPr>
            <a:spLocks noGrp="1"/>
          </p:cNvSpPr>
          <p:nvPr>
            <p:ph type="sldNum" sz="quarter" idx="12"/>
          </p:nvPr>
        </p:nvSpPr>
        <p:spPr/>
        <p:txBody>
          <a:bodyPr/>
          <a:lstStyle/>
          <a:p>
            <a:fld id="{9D5FEE52-F875-47E3-8BB0-190EEFA7C229}" type="slidenum">
              <a:rPr lang="sv-SE" smtClean="0"/>
              <a:t>‹#›</a:t>
            </a:fld>
            <a:endParaRPr lang="sv-SE"/>
          </a:p>
        </p:txBody>
      </p:sp>
    </p:spTree>
    <p:extLst>
      <p:ext uri="{BB962C8B-B14F-4D97-AF65-F5344CB8AC3E}">
        <p14:creationId xmlns:p14="http://schemas.microsoft.com/office/powerpoint/2010/main" val="25196346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cSld name="Tom">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07B09C08-4C2E-BEF7-9EA5-DDA1FDCE0B2B}"/>
              </a:ext>
            </a:extLst>
          </p:cNvPr>
          <p:cNvSpPr>
            <a:spLocks noGrp="1"/>
          </p:cNvSpPr>
          <p:nvPr>
            <p:ph type="dt" sz="half" idx="10"/>
          </p:nvPr>
        </p:nvSpPr>
        <p:spPr/>
        <p:txBody>
          <a:bodyPr/>
          <a:lstStyle/>
          <a:p>
            <a:r>
              <a:rPr lang="sv-SE"/>
              <a:t>2026-03-08</a:t>
            </a:r>
          </a:p>
        </p:txBody>
      </p:sp>
      <p:sp>
        <p:nvSpPr>
          <p:cNvPr id="3" name="Platshållare för sidfot 2">
            <a:extLst>
              <a:ext uri="{FF2B5EF4-FFF2-40B4-BE49-F238E27FC236}">
                <a16:creationId xmlns:a16="http://schemas.microsoft.com/office/drawing/2014/main" id="{221D0395-9438-3110-83B8-572A48D1E399}"/>
              </a:ext>
            </a:extLst>
          </p:cNvPr>
          <p:cNvSpPr>
            <a:spLocks noGrp="1"/>
          </p:cNvSpPr>
          <p:nvPr>
            <p:ph type="ftr" sz="quarter" idx="11"/>
          </p:nvPr>
        </p:nvSpPr>
        <p:spPr/>
        <p:txBody>
          <a:bodyPr/>
          <a:lstStyle/>
          <a:p>
            <a:r>
              <a:rPr lang="sv-SE"/>
              <a:t>Hallby - Cyrus - Bankeryd - Habo - Mullsjö</a:t>
            </a:r>
          </a:p>
        </p:txBody>
      </p:sp>
      <p:sp>
        <p:nvSpPr>
          <p:cNvPr id="4" name="Platshållare för bildnummer 3">
            <a:extLst>
              <a:ext uri="{FF2B5EF4-FFF2-40B4-BE49-F238E27FC236}">
                <a16:creationId xmlns:a16="http://schemas.microsoft.com/office/drawing/2014/main" id="{992A6EDA-2E26-B9BF-59BF-479549F9AC9B}"/>
              </a:ext>
            </a:extLst>
          </p:cNvPr>
          <p:cNvSpPr>
            <a:spLocks noGrp="1"/>
          </p:cNvSpPr>
          <p:nvPr>
            <p:ph type="sldNum" sz="quarter" idx="12"/>
          </p:nvPr>
        </p:nvSpPr>
        <p:spPr/>
        <p:txBody>
          <a:bodyPr/>
          <a:lstStyle/>
          <a:p>
            <a:fld id="{9D5FEE52-F875-47E3-8BB0-190EEFA7C229}" type="slidenum">
              <a:rPr lang="sv-SE" smtClean="0"/>
              <a:t>‹#›</a:t>
            </a:fld>
            <a:endParaRPr lang="sv-SE"/>
          </a:p>
        </p:txBody>
      </p:sp>
    </p:spTree>
    <p:extLst>
      <p:ext uri="{BB962C8B-B14F-4D97-AF65-F5344CB8AC3E}">
        <p14:creationId xmlns:p14="http://schemas.microsoft.com/office/powerpoint/2010/main" val="13149976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cSld name="Text med bild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37C8842-96F7-141D-F87D-5691E4A1661B}"/>
              </a:ext>
            </a:extLst>
          </p:cNvPr>
          <p:cNvSpPr>
            <a:spLocks noGrp="1"/>
          </p:cNvSpPr>
          <p:nvPr>
            <p:ph type="title"/>
          </p:nvPr>
        </p:nvSpPr>
        <p:spPr>
          <a:xfrm>
            <a:off x="839788" y="457200"/>
            <a:ext cx="3932237" cy="1600200"/>
          </a:xfrm>
        </p:spPr>
        <p:txBody>
          <a:bodyPr anchor="b"/>
          <a:lstStyle>
            <a:lvl1pPr>
              <a:defRPr sz="3200"/>
            </a:lvl1p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E45B8AE7-0E6C-242D-AA71-C2A3B78671D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text 3">
            <a:extLst>
              <a:ext uri="{FF2B5EF4-FFF2-40B4-BE49-F238E27FC236}">
                <a16:creationId xmlns:a16="http://schemas.microsoft.com/office/drawing/2014/main" id="{4991F139-D17D-2462-89EC-F9CFFDD774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
        <p:nvSpPr>
          <p:cNvPr id="5" name="Platshållare för datum 4">
            <a:extLst>
              <a:ext uri="{FF2B5EF4-FFF2-40B4-BE49-F238E27FC236}">
                <a16:creationId xmlns:a16="http://schemas.microsoft.com/office/drawing/2014/main" id="{11FDBEF6-863A-772A-5ACF-301C2D509BE5}"/>
              </a:ext>
            </a:extLst>
          </p:cNvPr>
          <p:cNvSpPr>
            <a:spLocks noGrp="1"/>
          </p:cNvSpPr>
          <p:nvPr>
            <p:ph type="dt" sz="half" idx="10"/>
          </p:nvPr>
        </p:nvSpPr>
        <p:spPr/>
        <p:txBody>
          <a:bodyPr/>
          <a:lstStyle/>
          <a:p>
            <a:r>
              <a:rPr lang="sv-SE"/>
              <a:t>2026-03-08</a:t>
            </a:r>
          </a:p>
        </p:txBody>
      </p:sp>
      <p:sp>
        <p:nvSpPr>
          <p:cNvPr id="6" name="Platshållare för sidfot 5">
            <a:extLst>
              <a:ext uri="{FF2B5EF4-FFF2-40B4-BE49-F238E27FC236}">
                <a16:creationId xmlns:a16="http://schemas.microsoft.com/office/drawing/2014/main" id="{AC3CE68C-3779-67E9-2279-816278CCBA8E}"/>
              </a:ext>
            </a:extLst>
          </p:cNvPr>
          <p:cNvSpPr>
            <a:spLocks noGrp="1"/>
          </p:cNvSpPr>
          <p:nvPr>
            <p:ph type="ftr" sz="quarter" idx="11"/>
          </p:nvPr>
        </p:nvSpPr>
        <p:spPr/>
        <p:txBody>
          <a:bodyPr/>
          <a:lstStyle/>
          <a:p>
            <a:r>
              <a:rPr lang="sv-SE"/>
              <a:t>Hallby - Cyrus - Bankeryd - Habo - Mullsjö</a:t>
            </a:r>
          </a:p>
        </p:txBody>
      </p:sp>
      <p:sp>
        <p:nvSpPr>
          <p:cNvPr id="7" name="Platshållare för bildnummer 6">
            <a:extLst>
              <a:ext uri="{FF2B5EF4-FFF2-40B4-BE49-F238E27FC236}">
                <a16:creationId xmlns:a16="http://schemas.microsoft.com/office/drawing/2014/main" id="{CD24F1AE-0CB9-8DFD-FB51-CA812BD7F4C6}"/>
              </a:ext>
            </a:extLst>
          </p:cNvPr>
          <p:cNvSpPr>
            <a:spLocks noGrp="1"/>
          </p:cNvSpPr>
          <p:nvPr>
            <p:ph type="sldNum" sz="quarter" idx="12"/>
          </p:nvPr>
        </p:nvSpPr>
        <p:spPr/>
        <p:txBody>
          <a:bodyPr/>
          <a:lstStyle/>
          <a:p>
            <a:fld id="{9D5FEE52-F875-47E3-8BB0-190EEFA7C229}" type="slidenum">
              <a:rPr lang="sv-SE" smtClean="0"/>
              <a:t>‹#›</a:t>
            </a:fld>
            <a:endParaRPr lang="sv-SE"/>
          </a:p>
        </p:txBody>
      </p:sp>
    </p:spTree>
    <p:extLst>
      <p:ext uri="{BB962C8B-B14F-4D97-AF65-F5344CB8AC3E}">
        <p14:creationId xmlns:p14="http://schemas.microsoft.com/office/powerpoint/2010/main" val="29225877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cSld name="Bild med bild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4A48FE9-21D0-5290-9E47-52DE57CD59E4}"/>
              </a:ext>
            </a:extLst>
          </p:cNvPr>
          <p:cNvSpPr>
            <a:spLocks noGrp="1"/>
          </p:cNvSpPr>
          <p:nvPr>
            <p:ph type="title"/>
          </p:nvPr>
        </p:nvSpPr>
        <p:spPr>
          <a:xfrm>
            <a:off x="839788" y="457200"/>
            <a:ext cx="3932237" cy="1600200"/>
          </a:xfrm>
        </p:spPr>
        <p:txBody>
          <a:bodyPr anchor="b"/>
          <a:lstStyle>
            <a:lvl1pPr>
              <a:defRPr sz="3200"/>
            </a:lvl1pPr>
          </a:lstStyle>
          <a:p>
            <a:r>
              <a:rPr lang="sv-SE"/>
              <a:t>Klicka här för att ändra mall för rubrikformat</a:t>
            </a:r>
          </a:p>
        </p:txBody>
      </p:sp>
      <p:sp>
        <p:nvSpPr>
          <p:cNvPr id="3" name="Platshållare för bild 2">
            <a:extLst>
              <a:ext uri="{FF2B5EF4-FFF2-40B4-BE49-F238E27FC236}">
                <a16:creationId xmlns:a16="http://schemas.microsoft.com/office/drawing/2014/main" id="{45D06B28-58EE-22F7-9A0B-B4C81A158D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SE"/>
          </a:p>
        </p:txBody>
      </p:sp>
      <p:sp>
        <p:nvSpPr>
          <p:cNvPr id="4" name="Platshållare för text 3">
            <a:extLst>
              <a:ext uri="{FF2B5EF4-FFF2-40B4-BE49-F238E27FC236}">
                <a16:creationId xmlns:a16="http://schemas.microsoft.com/office/drawing/2014/main" id="{D67CC533-2D60-B054-72D6-D61ECB38AA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
        <p:nvSpPr>
          <p:cNvPr id="5" name="Platshållare för datum 4">
            <a:extLst>
              <a:ext uri="{FF2B5EF4-FFF2-40B4-BE49-F238E27FC236}">
                <a16:creationId xmlns:a16="http://schemas.microsoft.com/office/drawing/2014/main" id="{800052DF-1DA7-F9BA-A85B-572C65FD6009}"/>
              </a:ext>
            </a:extLst>
          </p:cNvPr>
          <p:cNvSpPr>
            <a:spLocks noGrp="1"/>
          </p:cNvSpPr>
          <p:nvPr>
            <p:ph type="dt" sz="half" idx="10"/>
          </p:nvPr>
        </p:nvSpPr>
        <p:spPr/>
        <p:txBody>
          <a:bodyPr/>
          <a:lstStyle/>
          <a:p>
            <a:r>
              <a:rPr lang="sv-SE"/>
              <a:t>2026-03-08</a:t>
            </a:r>
          </a:p>
        </p:txBody>
      </p:sp>
      <p:sp>
        <p:nvSpPr>
          <p:cNvPr id="6" name="Platshållare för sidfot 5">
            <a:extLst>
              <a:ext uri="{FF2B5EF4-FFF2-40B4-BE49-F238E27FC236}">
                <a16:creationId xmlns:a16="http://schemas.microsoft.com/office/drawing/2014/main" id="{D6AC6809-3F72-B930-E1D6-320D60772D5F}"/>
              </a:ext>
            </a:extLst>
          </p:cNvPr>
          <p:cNvSpPr>
            <a:spLocks noGrp="1"/>
          </p:cNvSpPr>
          <p:nvPr>
            <p:ph type="ftr" sz="quarter" idx="11"/>
          </p:nvPr>
        </p:nvSpPr>
        <p:spPr/>
        <p:txBody>
          <a:bodyPr/>
          <a:lstStyle/>
          <a:p>
            <a:r>
              <a:rPr lang="sv-SE"/>
              <a:t>Hallby - Cyrus - Bankeryd - Habo - Mullsjö</a:t>
            </a:r>
          </a:p>
        </p:txBody>
      </p:sp>
      <p:sp>
        <p:nvSpPr>
          <p:cNvPr id="7" name="Platshållare för bildnummer 6">
            <a:extLst>
              <a:ext uri="{FF2B5EF4-FFF2-40B4-BE49-F238E27FC236}">
                <a16:creationId xmlns:a16="http://schemas.microsoft.com/office/drawing/2014/main" id="{5F69AF03-3316-1EC6-EFFB-F2B87E35E6AF}"/>
              </a:ext>
            </a:extLst>
          </p:cNvPr>
          <p:cNvSpPr>
            <a:spLocks noGrp="1"/>
          </p:cNvSpPr>
          <p:nvPr>
            <p:ph type="sldNum" sz="quarter" idx="12"/>
          </p:nvPr>
        </p:nvSpPr>
        <p:spPr/>
        <p:txBody>
          <a:bodyPr/>
          <a:lstStyle/>
          <a:p>
            <a:fld id="{9D5FEE52-F875-47E3-8BB0-190EEFA7C229}" type="slidenum">
              <a:rPr lang="sv-SE" smtClean="0"/>
              <a:t>‹#›</a:t>
            </a:fld>
            <a:endParaRPr lang="sv-SE"/>
          </a:p>
        </p:txBody>
      </p:sp>
    </p:spTree>
    <p:extLst>
      <p:ext uri="{BB962C8B-B14F-4D97-AF65-F5344CB8AC3E}">
        <p14:creationId xmlns:p14="http://schemas.microsoft.com/office/powerpoint/2010/main" val="12285486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cSld name="Rubrik och lodrät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4BA30C8-6151-094C-F82E-5F3BC6654C54}"/>
              </a:ext>
            </a:extLst>
          </p:cNvPr>
          <p:cNvSpPr>
            <a:spLocks noGrp="1"/>
          </p:cNvSpPr>
          <p:nvPr>
            <p:ph type="title"/>
          </p:nvPr>
        </p:nvSpPr>
        <p:spPr/>
        <p:txBody>
          <a:bodyPr/>
          <a:lstStyle/>
          <a:p>
            <a:r>
              <a:rPr lang="sv-SE"/>
              <a:t>Klicka här för att ändra mall för rubrikformat</a:t>
            </a:r>
          </a:p>
        </p:txBody>
      </p:sp>
      <p:sp>
        <p:nvSpPr>
          <p:cNvPr id="3" name="Platshållare för lodrät text 2">
            <a:extLst>
              <a:ext uri="{FF2B5EF4-FFF2-40B4-BE49-F238E27FC236}">
                <a16:creationId xmlns:a16="http://schemas.microsoft.com/office/drawing/2014/main" id="{7F930CDD-5E3E-2184-A25D-9F01C158FCB1}"/>
              </a:ext>
            </a:extLst>
          </p:cNvPr>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A6EBF51E-42F4-B231-0F3A-74FBD6C9C5A9}"/>
              </a:ext>
            </a:extLst>
          </p:cNvPr>
          <p:cNvSpPr>
            <a:spLocks noGrp="1"/>
          </p:cNvSpPr>
          <p:nvPr>
            <p:ph type="dt" sz="half" idx="10"/>
          </p:nvPr>
        </p:nvSpPr>
        <p:spPr/>
        <p:txBody>
          <a:bodyPr/>
          <a:lstStyle/>
          <a:p>
            <a:r>
              <a:rPr lang="sv-SE"/>
              <a:t>2026-03-08</a:t>
            </a:r>
          </a:p>
        </p:txBody>
      </p:sp>
      <p:sp>
        <p:nvSpPr>
          <p:cNvPr id="5" name="Platshållare för sidfot 4">
            <a:extLst>
              <a:ext uri="{FF2B5EF4-FFF2-40B4-BE49-F238E27FC236}">
                <a16:creationId xmlns:a16="http://schemas.microsoft.com/office/drawing/2014/main" id="{1C8C2499-5246-C589-FC24-15C0CB4EA098}"/>
              </a:ext>
            </a:extLst>
          </p:cNvPr>
          <p:cNvSpPr>
            <a:spLocks noGrp="1"/>
          </p:cNvSpPr>
          <p:nvPr>
            <p:ph type="ftr" sz="quarter" idx="11"/>
          </p:nvPr>
        </p:nvSpPr>
        <p:spPr/>
        <p:txBody>
          <a:bodyPr/>
          <a:lstStyle/>
          <a:p>
            <a:r>
              <a:rPr lang="sv-SE"/>
              <a:t>Hallby - Cyrus - Bankeryd - Habo - Mullsjö</a:t>
            </a:r>
          </a:p>
        </p:txBody>
      </p:sp>
      <p:sp>
        <p:nvSpPr>
          <p:cNvPr id="6" name="Platshållare för bildnummer 5">
            <a:extLst>
              <a:ext uri="{FF2B5EF4-FFF2-40B4-BE49-F238E27FC236}">
                <a16:creationId xmlns:a16="http://schemas.microsoft.com/office/drawing/2014/main" id="{6F6A8153-6A81-B26D-F15F-12D0B306A6EA}"/>
              </a:ext>
            </a:extLst>
          </p:cNvPr>
          <p:cNvSpPr>
            <a:spLocks noGrp="1"/>
          </p:cNvSpPr>
          <p:nvPr>
            <p:ph type="sldNum" sz="quarter" idx="12"/>
          </p:nvPr>
        </p:nvSpPr>
        <p:spPr/>
        <p:txBody>
          <a:bodyPr/>
          <a:lstStyle/>
          <a:p>
            <a:fld id="{9D5FEE52-F875-47E3-8BB0-190EEFA7C229}" type="slidenum">
              <a:rPr lang="sv-SE" smtClean="0"/>
              <a:t>‹#›</a:t>
            </a:fld>
            <a:endParaRPr lang="sv-SE"/>
          </a:p>
        </p:txBody>
      </p:sp>
    </p:spTree>
    <p:extLst>
      <p:ext uri="{BB962C8B-B14F-4D97-AF65-F5344CB8AC3E}">
        <p14:creationId xmlns:p14="http://schemas.microsoft.com/office/powerpoint/2010/main" val="10250528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cSld name="Lodrät rubrik och text">
    <p:spTree>
      <p:nvGrpSpPr>
        <p:cNvPr id="1" name=""/>
        <p:cNvGrpSpPr/>
        <p:nvPr/>
      </p:nvGrpSpPr>
      <p:grpSpPr>
        <a:xfrm>
          <a:off x="0" y="0"/>
          <a:ext cx="0" cy="0"/>
          <a:chOff x="0" y="0"/>
          <a:chExt cx="0" cy="0"/>
        </a:xfrm>
      </p:grpSpPr>
      <p:sp>
        <p:nvSpPr>
          <p:cNvPr id="2" name="Lodrät rubrik 1">
            <a:extLst>
              <a:ext uri="{FF2B5EF4-FFF2-40B4-BE49-F238E27FC236}">
                <a16:creationId xmlns:a16="http://schemas.microsoft.com/office/drawing/2014/main" id="{2136DE61-F831-6649-4563-4093DA4572F0}"/>
              </a:ext>
            </a:extLst>
          </p:cNvPr>
          <p:cNvSpPr>
            <a:spLocks noGrp="1"/>
          </p:cNvSpPr>
          <p:nvPr>
            <p:ph type="title" orient="vert"/>
          </p:nvPr>
        </p:nvSpPr>
        <p:spPr>
          <a:xfrm>
            <a:off x="8724900" y="365125"/>
            <a:ext cx="2628900" cy="5811838"/>
          </a:xfrm>
        </p:spPr>
        <p:txBody>
          <a:bodyPr vert="eaVert"/>
          <a:lstStyle/>
          <a:p>
            <a:r>
              <a:rPr lang="sv-SE"/>
              <a:t>Klicka här för att ändra mall för rubrikformat</a:t>
            </a:r>
          </a:p>
        </p:txBody>
      </p:sp>
      <p:sp>
        <p:nvSpPr>
          <p:cNvPr id="3" name="Platshållare för lodrät text 2">
            <a:extLst>
              <a:ext uri="{FF2B5EF4-FFF2-40B4-BE49-F238E27FC236}">
                <a16:creationId xmlns:a16="http://schemas.microsoft.com/office/drawing/2014/main" id="{552AADE7-2F37-C3F2-868E-B06402CB2AFA}"/>
              </a:ext>
            </a:extLst>
          </p:cNvPr>
          <p:cNvSpPr>
            <a:spLocks noGrp="1"/>
          </p:cNvSpPr>
          <p:nvPr>
            <p:ph type="body" orient="vert" idx="1"/>
          </p:nvPr>
        </p:nvSpPr>
        <p:spPr>
          <a:xfrm>
            <a:off x="838200" y="365125"/>
            <a:ext cx="7734300" cy="5811838"/>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5AA16849-8FD2-8EA4-4372-5BFA8FCD339D}"/>
              </a:ext>
            </a:extLst>
          </p:cNvPr>
          <p:cNvSpPr>
            <a:spLocks noGrp="1"/>
          </p:cNvSpPr>
          <p:nvPr>
            <p:ph type="dt" sz="half" idx="10"/>
          </p:nvPr>
        </p:nvSpPr>
        <p:spPr/>
        <p:txBody>
          <a:bodyPr/>
          <a:lstStyle/>
          <a:p>
            <a:r>
              <a:rPr lang="sv-SE"/>
              <a:t>2026-03-08</a:t>
            </a:r>
          </a:p>
        </p:txBody>
      </p:sp>
      <p:sp>
        <p:nvSpPr>
          <p:cNvPr id="5" name="Platshållare för sidfot 4">
            <a:extLst>
              <a:ext uri="{FF2B5EF4-FFF2-40B4-BE49-F238E27FC236}">
                <a16:creationId xmlns:a16="http://schemas.microsoft.com/office/drawing/2014/main" id="{B2215D3C-BB1A-119C-2F01-0F466ADA2F69}"/>
              </a:ext>
            </a:extLst>
          </p:cNvPr>
          <p:cNvSpPr>
            <a:spLocks noGrp="1"/>
          </p:cNvSpPr>
          <p:nvPr>
            <p:ph type="ftr" sz="quarter" idx="11"/>
          </p:nvPr>
        </p:nvSpPr>
        <p:spPr/>
        <p:txBody>
          <a:bodyPr/>
          <a:lstStyle/>
          <a:p>
            <a:r>
              <a:rPr lang="sv-SE"/>
              <a:t>Hallby - Cyrus - Bankeryd - Habo - Mullsjö</a:t>
            </a:r>
          </a:p>
        </p:txBody>
      </p:sp>
      <p:sp>
        <p:nvSpPr>
          <p:cNvPr id="6" name="Platshållare för bildnummer 5">
            <a:extLst>
              <a:ext uri="{FF2B5EF4-FFF2-40B4-BE49-F238E27FC236}">
                <a16:creationId xmlns:a16="http://schemas.microsoft.com/office/drawing/2014/main" id="{E1D43AA5-0F37-65C7-422F-240B35CF45DA}"/>
              </a:ext>
            </a:extLst>
          </p:cNvPr>
          <p:cNvSpPr>
            <a:spLocks noGrp="1"/>
          </p:cNvSpPr>
          <p:nvPr>
            <p:ph type="sldNum" sz="quarter" idx="12"/>
          </p:nvPr>
        </p:nvSpPr>
        <p:spPr/>
        <p:txBody>
          <a:bodyPr/>
          <a:lstStyle/>
          <a:p>
            <a:fld id="{9D5FEE52-F875-47E3-8BB0-190EEFA7C229}" type="slidenum">
              <a:rPr lang="sv-SE" smtClean="0"/>
              <a:t>‹#›</a:t>
            </a:fld>
            <a:endParaRPr lang="sv-SE"/>
          </a:p>
        </p:txBody>
      </p:sp>
    </p:spTree>
    <p:extLst>
      <p:ext uri="{BB962C8B-B14F-4D97-AF65-F5344CB8AC3E}">
        <p14:creationId xmlns:p14="http://schemas.microsoft.com/office/powerpoint/2010/main" val="294738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a:off x="0" y="6200775"/>
            <a:ext cx="12192000" cy="657225"/>
          </a:xfrm>
          <a:prstGeom prst="rect">
            <a:avLst/>
          </a:prstGeom>
          <a:solidFill>
            <a:srgbClr val="1B3D85"/>
          </a:solidFill>
          <a:ln w="12700">
            <a:solidFill>
              <a:srgbClr val="32538F"/>
            </a:solidFill>
            <a:miter/>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3" name="Klicka här för att lägga till rubrik"/>
          <p:cNvSpPr txBox="1">
            <a:spLocks noGrp="1"/>
          </p:cNvSpPr>
          <p:nvPr>
            <p:ph type="title" hasCustomPrompt="1"/>
          </p:nvPr>
        </p:nvSpPr>
        <p:spPr>
          <a:xfrm>
            <a:off x="838200" y="365125"/>
            <a:ext cx="9995704"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p>
            <a:r>
              <a:t>Klicka här för att lägga till rubrik</a:t>
            </a:r>
          </a:p>
        </p:txBody>
      </p:sp>
      <p:sp>
        <p:nvSpPr>
          <p:cNvPr id="4" name="Brödtext nivå ett…"/>
          <p:cNvSpPr txBox="1">
            <a:spLocks noGrp="1"/>
          </p:cNvSpPr>
          <p:nvPr>
            <p:ph type="body" idx="1" hasCustomPrompt="1"/>
          </p:nvPr>
        </p:nvSpPr>
        <p:spPr>
          <a:xfrm>
            <a:off x="838200" y="1825625"/>
            <a:ext cx="9995704"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Klicka här för att lägga till text</a:t>
            </a:r>
          </a:p>
          <a:p>
            <a:pPr lvl="1"/>
            <a:endParaRPr/>
          </a:p>
          <a:p>
            <a:pPr lvl="2"/>
            <a:endParaRPr/>
          </a:p>
          <a:p>
            <a:pPr lvl="3"/>
            <a:endParaRPr/>
          </a:p>
          <a:p>
            <a:pPr lvl="4"/>
            <a:endParaRPr/>
          </a:p>
        </p:txBody>
      </p:sp>
      <p:pic>
        <p:nvPicPr>
          <p:cNvPr id="5" name="Picture 41" descr="Picture 41"/>
          <p:cNvPicPr>
            <a:picLocks noChangeAspect="1"/>
          </p:cNvPicPr>
          <p:nvPr/>
        </p:nvPicPr>
        <p:blipFill>
          <a:blip r:embed="rId11"/>
          <a:stretch>
            <a:fillRect/>
          </a:stretch>
        </p:blipFill>
        <p:spPr>
          <a:xfrm>
            <a:off x="10833903" y="445075"/>
            <a:ext cx="1078237" cy="1165663"/>
          </a:xfrm>
          <a:prstGeom prst="rect">
            <a:avLst/>
          </a:prstGeom>
          <a:ln w="12700">
            <a:miter lim="400000"/>
          </a:ln>
        </p:spPr>
      </p:pic>
      <p:sp>
        <p:nvSpPr>
          <p:cNvPr id="6" name="Diabildsnummer"/>
          <p:cNvSpPr txBox="1">
            <a:spLocks noGrp="1"/>
          </p:cNvSpPr>
          <p:nvPr>
            <p:ph type="sldNum" sz="quarter" idx="2"/>
          </p:nvPr>
        </p:nvSpPr>
        <p:spPr>
          <a:xfrm>
            <a:off x="11089821" y="6404293"/>
            <a:ext cx="263980" cy="269239"/>
          </a:xfrm>
          <a:prstGeom prst="rect">
            <a:avLst/>
          </a:prstGeom>
          <a:ln w="12700">
            <a:miter lim="400000"/>
          </a:ln>
        </p:spPr>
        <p:txBody>
          <a:bodyPr wrap="none" lIns="45718" tIns="45718" rIns="45718" bIns="45718" anchor="ctr">
            <a:spAutoFit/>
          </a:bodyPr>
          <a:lstStyle>
            <a:lvl1pPr algn="r">
              <a:defRPr sz="1200">
                <a:solidFill>
                  <a:srgbClr val="FFFFFF"/>
                </a:solidFill>
                <a:latin typeface="Trebuchet MS"/>
                <a:ea typeface="Trebuchet MS"/>
                <a:cs typeface="Trebuchet MS"/>
                <a:sym typeface="Trebuchet MS"/>
              </a:defRPr>
            </a:lvl1pPr>
          </a:lstStyle>
          <a:p>
            <a:fld id="{86CB4B4D-7CA3-9044-876B-883B54F8677D}" type="slidenum">
              <a:t>‹#›</a:t>
            </a:fld>
            <a:endParaRPr/>
          </a:p>
        </p:txBody>
      </p:sp>
      <p:sp>
        <p:nvSpPr>
          <p:cNvPr id="8" name="textruta 7">
            <a:extLst>
              <a:ext uri="{FF2B5EF4-FFF2-40B4-BE49-F238E27FC236}">
                <a16:creationId xmlns:a16="http://schemas.microsoft.com/office/drawing/2014/main" id="{92602EEE-6DAB-D23A-670E-14651354C869}"/>
              </a:ext>
            </a:extLst>
          </p:cNvPr>
          <p:cNvSpPr txBox="1"/>
          <p:nvPr userDrawn="1">
            <p:extLst>
              <p:ext uri="{1162E1C5-73C7-4A58-AE30-91384D911F3F}">
                <p184:classification xmlns:p184="http://schemas.microsoft.com/office/powerpoint/2018/4/main" val="ftr"/>
              </p:ext>
            </p:extLst>
          </p:nvPr>
        </p:nvSpPr>
        <p:spPr>
          <a:xfrm>
            <a:off x="5552250" y="6672580"/>
            <a:ext cx="1108075" cy="121920"/>
          </a:xfrm>
          <a:prstGeom prst="rect">
            <a:avLst/>
          </a:prstGeom>
        </p:spPr>
        <p:txBody>
          <a:bodyPr horzOverflow="overflow" lIns="0" tIns="0" rIns="0" bIns="0">
            <a:spAutoFit/>
          </a:bodyPr>
          <a:lstStyle/>
          <a:p>
            <a:pPr algn="l"/>
            <a:r>
              <a:rPr lang="sv-SE" sz="800">
                <a:solidFill>
                  <a:srgbClr val="000000">
                    <a:alpha val="50000"/>
                  </a:srgbClr>
                </a:solidFill>
                <a:latin typeface="Aptos" panose="020B0004020202020204" pitchFamily="34" charset="0"/>
              </a:rPr>
              <a:t>Informationsklass: Privat</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Lst>
  <p:transition spd="med"/>
  <p:txStyles>
    <p:titleStyle>
      <a:lvl1pPr marL="0" marR="0" indent="0" algn="l" defTabSz="914400" rtl="0" latinLnBrk="0">
        <a:lnSpc>
          <a:spcPct val="90000"/>
        </a:lnSpc>
        <a:spcBef>
          <a:spcPts val="0"/>
        </a:spcBef>
        <a:spcAft>
          <a:spcPts val="0"/>
        </a:spcAft>
        <a:buClrTx/>
        <a:buSzTx/>
        <a:buFontTx/>
        <a:buNone/>
        <a:tabLst/>
        <a:defRPr sz="4800" b="0" i="0" u="none" strike="noStrike" cap="none" spc="0" baseline="0">
          <a:solidFill>
            <a:srgbClr val="000000"/>
          </a:solidFill>
          <a:uFillTx/>
          <a:latin typeface="Tw Cen MT Condensed (Rubriker)"/>
          <a:ea typeface="Tw Cen MT Condensed (Rubriker)"/>
          <a:cs typeface="Tw Cen MT Condensed (Rubriker)"/>
          <a:sym typeface="Tw Cen MT Condensed (Rubriker)"/>
        </a:defRPr>
      </a:lvl1pPr>
      <a:lvl2pPr marL="0" marR="0" indent="0" algn="l" defTabSz="914400" rtl="0" latinLnBrk="0">
        <a:lnSpc>
          <a:spcPct val="90000"/>
        </a:lnSpc>
        <a:spcBef>
          <a:spcPts val="0"/>
        </a:spcBef>
        <a:spcAft>
          <a:spcPts val="0"/>
        </a:spcAft>
        <a:buClrTx/>
        <a:buSzTx/>
        <a:buFontTx/>
        <a:buNone/>
        <a:tabLst/>
        <a:defRPr sz="4800" b="0" i="0" u="none" strike="noStrike" cap="none" spc="0" baseline="0">
          <a:solidFill>
            <a:srgbClr val="000000"/>
          </a:solidFill>
          <a:uFillTx/>
          <a:latin typeface="Tw Cen MT Condensed (Rubriker)"/>
          <a:ea typeface="Tw Cen MT Condensed (Rubriker)"/>
          <a:cs typeface="Tw Cen MT Condensed (Rubriker)"/>
          <a:sym typeface="Tw Cen MT Condensed (Rubriker)"/>
        </a:defRPr>
      </a:lvl2pPr>
      <a:lvl3pPr marL="0" marR="0" indent="0" algn="l" defTabSz="914400" rtl="0" latinLnBrk="0">
        <a:lnSpc>
          <a:spcPct val="90000"/>
        </a:lnSpc>
        <a:spcBef>
          <a:spcPts val="0"/>
        </a:spcBef>
        <a:spcAft>
          <a:spcPts val="0"/>
        </a:spcAft>
        <a:buClrTx/>
        <a:buSzTx/>
        <a:buFontTx/>
        <a:buNone/>
        <a:tabLst/>
        <a:defRPr sz="4800" b="0" i="0" u="none" strike="noStrike" cap="none" spc="0" baseline="0">
          <a:solidFill>
            <a:srgbClr val="000000"/>
          </a:solidFill>
          <a:uFillTx/>
          <a:latin typeface="Tw Cen MT Condensed (Rubriker)"/>
          <a:ea typeface="Tw Cen MT Condensed (Rubriker)"/>
          <a:cs typeface="Tw Cen MT Condensed (Rubriker)"/>
          <a:sym typeface="Tw Cen MT Condensed (Rubriker)"/>
        </a:defRPr>
      </a:lvl3pPr>
      <a:lvl4pPr marL="0" marR="0" indent="0" algn="l" defTabSz="914400" rtl="0" latinLnBrk="0">
        <a:lnSpc>
          <a:spcPct val="90000"/>
        </a:lnSpc>
        <a:spcBef>
          <a:spcPts val="0"/>
        </a:spcBef>
        <a:spcAft>
          <a:spcPts val="0"/>
        </a:spcAft>
        <a:buClrTx/>
        <a:buSzTx/>
        <a:buFontTx/>
        <a:buNone/>
        <a:tabLst/>
        <a:defRPr sz="4800" b="0" i="0" u="none" strike="noStrike" cap="none" spc="0" baseline="0">
          <a:solidFill>
            <a:srgbClr val="000000"/>
          </a:solidFill>
          <a:uFillTx/>
          <a:latin typeface="Tw Cen MT Condensed (Rubriker)"/>
          <a:ea typeface="Tw Cen MT Condensed (Rubriker)"/>
          <a:cs typeface="Tw Cen MT Condensed (Rubriker)"/>
          <a:sym typeface="Tw Cen MT Condensed (Rubriker)"/>
        </a:defRPr>
      </a:lvl4pPr>
      <a:lvl5pPr marL="0" marR="0" indent="0" algn="l" defTabSz="914400" rtl="0" latinLnBrk="0">
        <a:lnSpc>
          <a:spcPct val="90000"/>
        </a:lnSpc>
        <a:spcBef>
          <a:spcPts val="0"/>
        </a:spcBef>
        <a:spcAft>
          <a:spcPts val="0"/>
        </a:spcAft>
        <a:buClrTx/>
        <a:buSzTx/>
        <a:buFontTx/>
        <a:buNone/>
        <a:tabLst/>
        <a:defRPr sz="4800" b="0" i="0" u="none" strike="noStrike" cap="none" spc="0" baseline="0">
          <a:solidFill>
            <a:srgbClr val="000000"/>
          </a:solidFill>
          <a:uFillTx/>
          <a:latin typeface="Tw Cen MT Condensed (Rubriker)"/>
          <a:ea typeface="Tw Cen MT Condensed (Rubriker)"/>
          <a:cs typeface="Tw Cen MT Condensed (Rubriker)"/>
          <a:sym typeface="Tw Cen MT Condensed (Rubriker)"/>
        </a:defRPr>
      </a:lvl5pPr>
      <a:lvl6pPr marL="0" marR="0" indent="0" algn="l" defTabSz="914400" rtl="0" latinLnBrk="0">
        <a:lnSpc>
          <a:spcPct val="90000"/>
        </a:lnSpc>
        <a:spcBef>
          <a:spcPts val="0"/>
        </a:spcBef>
        <a:spcAft>
          <a:spcPts val="0"/>
        </a:spcAft>
        <a:buClrTx/>
        <a:buSzTx/>
        <a:buFontTx/>
        <a:buNone/>
        <a:tabLst/>
        <a:defRPr sz="4800" b="0" i="0" u="none" strike="noStrike" cap="none" spc="0" baseline="0">
          <a:solidFill>
            <a:srgbClr val="000000"/>
          </a:solidFill>
          <a:uFillTx/>
          <a:latin typeface="Tw Cen MT Condensed (Rubriker)"/>
          <a:ea typeface="Tw Cen MT Condensed (Rubriker)"/>
          <a:cs typeface="Tw Cen MT Condensed (Rubriker)"/>
          <a:sym typeface="Tw Cen MT Condensed (Rubriker)"/>
        </a:defRPr>
      </a:lvl6pPr>
      <a:lvl7pPr marL="0" marR="0" indent="0" algn="l" defTabSz="914400" rtl="0" latinLnBrk="0">
        <a:lnSpc>
          <a:spcPct val="90000"/>
        </a:lnSpc>
        <a:spcBef>
          <a:spcPts val="0"/>
        </a:spcBef>
        <a:spcAft>
          <a:spcPts val="0"/>
        </a:spcAft>
        <a:buClrTx/>
        <a:buSzTx/>
        <a:buFontTx/>
        <a:buNone/>
        <a:tabLst/>
        <a:defRPr sz="4800" b="0" i="0" u="none" strike="noStrike" cap="none" spc="0" baseline="0">
          <a:solidFill>
            <a:srgbClr val="000000"/>
          </a:solidFill>
          <a:uFillTx/>
          <a:latin typeface="Tw Cen MT Condensed (Rubriker)"/>
          <a:ea typeface="Tw Cen MT Condensed (Rubriker)"/>
          <a:cs typeface="Tw Cen MT Condensed (Rubriker)"/>
          <a:sym typeface="Tw Cen MT Condensed (Rubriker)"/>
        </a:defRPr>
      </a:lvl7pPr>
      <a:lvl8pPr marL="0" marR="0" indent="0" algn="l" defTabSz="914400" rtl="0" latinLnBrk="0">
        <a:lnSpc>
          <a:spcPct val="90000"/>
        </a:lnSpc>
        <a:spcBef>
          <a:spcPts val="0"/>
        </a:spcBef>
        <a:spcAft>
          <a:spcPts val="0"/>
        </a:spcAft>
        <a:buClrTx/>
        <a:buSzTx/>
        <a:buFontTx/>
        <a:buNone/>
        <a:tabLst/>
        <a:defRPr sz="4800" b="0" i="0" u="none" strike="noStrike" cap="none" spc="0" baseline="0">
          <a:solidFill>
            <a:srgbClr val="000000"/>
          </a:solidFill>
          <a:uFillTx/>
          <a:latin typeface="Tw Cen MT Condensed (Rubriker)"/>
          <a:ea typeface="Tw Cen MT Condensed (Rubriker)"/>
          <a:cs typeface="Tw Cen MT Condensed (Rubriker)"/>
          <a:sym typeface="Tw Cen MT Condensed (Rubriker)"/>
        </a:defRPr>
      </a:lvl8pPr>
      <a:lvl9pPr marL="0" marR="0" indent="0" algn="l" defTabSz="914400" rtl="0" latinLnBrk="0">
        <a:lnSpc>
          <a:spcPct val="90000"/>
        </a:lnSpc>
        <a:spcBef>
          <a:spcPts val="0"/>
        </a:spcBef>
        <a:spcAft>
          <a:spcPts val="0"/>
        </a:spcAft>
        <a:buClrTx/>
        <a:buSzTx/>
        <a:buFontTx/>
        <a:buNone/>
        <a:tabLst/>
        <a:defRPr sz="4800" b="0" i="0" u="none" strike="noStrike" cap="none" spc="0" baseline="0">
          <a:solidFill>
            <a:srgbClr val="000000"/>
          </a:solidFill>
          <a:uFillTx/>
          <a:latin typeface="Tw Cen MT Condensed (Rubriker)"/>
          <a:ea typeface="Tw Cen MT Condensed (Rubriker)"/>
          <a:cs typeface="Tw Cen MT Condensed (Rubriker)"/>
          <a:sym typeface="Tw Cen MT Condensed (Rubriker)"/>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000000"/>
          </a:solidFill>
          <a:uFillTx/>
          <a:latin typeface="Trebuchet MS"/>
          <a:ea typeface="Trebuchet MS"/>
          <a:cs typeface="Trebuchet MS"/>
          <a:sym typeface="Trebuchet MS"/>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000000"/>
          </a:solidFill>
          <a:uFillTx/>
          <a:latin typeface="Trebuchet MS"/>
          <a:ea typeface="Trebuchet MS"/>
          <a:cs typeface="Trebuchet MS"/>
          <a:sym typeface="Trebuchet MS"/>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000000"/>
          </a:solidFill>
          <a:uFillTx/>
          <a:latin typeface="Trebuchet MS"/>
          <a:ea typeface="Trebuchet MS"/>
          <a:cs typeface="Trebuchet MS"/>
          <a:sym typeface="Trebuchet MS"/>
        </a:defRPr>
      </a:lvl3pPr>
      <a:lvl4pPr marL="0" marR="0" indent="0" algn="l" defTabSz="914400" rtl="0" latinLnBrk="0">
        <a:lnSpc>
          <a:spcPct val="90000"/>
        </a:lnSpc>
        <a:spcBef>
          <a:spcPts val="1000"/>
        </a:spcBef>
        <a:spcAft>
          <a:spcPts val="0"/>
        </a:spcAft>
        <a:buClrTx/>
        <a:buSzTx/>
        <a:buFont typeface="Arial"/>
        <a:buNone/>
        <a:tabLst/>
        <a:defRPr sz="2000" b="0" i="0" u="none" strike="noStrike" cap="none" spc="0" baseline="0">
          <a:solidFill>
            <a:srgbClr val="000000"/>
          </a:solidFill>
          <a:uFillTx/>
          <a:latin typeface="Trebuchet MS"/>
          <a:ea typeface="Trebuchet MS"/>
          <a:cs typeface="Trebuchet MS"/>
          <a:sym typeface="Trebuchet MS"/>
        </a:defRPr>
      </a:lvl4pPr>
      <a:lvl5pPr marL="20828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000000"/>
          </a:solidFill>
          <a:uFillTx/>
          <a:latin typeface="Trebuchet MS"/>
          <a:ea typeface="Trebuchet MS"/>
          <a:cs typeface="Trebuchet MS"/>
          <a:sym typeface="Trebuchet MS"/>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000000"/>
          </a:solidFill>
          <a:uFillTx/>
          <a:latin typeface="Trebuchet MS"/>
          <a:ea typeface="Trebuchet MS"/>
          <a:cs typeface="Trebuchet MS"/>
          <a:sym typeface="Trebuchet MS"/>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000000"/>
          </a:solidFill>
          <a:uFillTx/>
          <a:latin typeface="Trebuchet MS"/>
          <a:ea typeface="Trebuchet MS"/>
          <a:cs typeface="Trebuchet MS"/>
          <a:sym typeface="Trebuchet MS"/>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000000"/>
          </a:solidFill>
          <a:uFillTx/>
          <a:latin typeface="Trebuchet MS"/>
          <a:ea typeface="Trebuchet MS"/>
          <a:cs typeface="Trebuchet MS"/>
          <a:sym typeface="Trebuchet MS"/>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000000"/>
          </a:solidFill>
          <a:uFillTx/>
          <a:latin typeface="Trebuchet MS"/>
          <a:ea typeface="Trebuchet MS"/>
          <a:cs typeface="Trebuchet MS"/>
          <a:sym typeface="Trebuchet MS"/>
        </a:defRPr>
      </a:lvl9pPr>
    </p:bodyStyle>
    <p:otherStyle>
      <a:lvl1pPr marL="0" marR="0" indent="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rebuchet MS"/>
        </a:defRPr>
      </a:lvl1pPr>
      <a:lvl2pPr marL="0" marR="0" indent="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rebuchet MS"/>
        </a:defRPr>
      </a:lvl2pPr>
      <a:lvl3pPr marL="0" marR="0" indent="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rebuchet MS"/>
        </a:defRPr>
      </a:lvl3pPr>
      <a:lvl4pPr marL="0" marR="0" indent="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rebuchet MS"/>
        </a:defRPr>
      </a:lvl4pPr>
      <a:lvl5pPr marL="0" marR="0" indent="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rebuchet MS"/>
        </a:defRPr>
      </a:lvl5pPr>
      <a:lvl6pPr marL="0" marR="0" indent="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rebuchet MS"/>
        </a:defRPr>
      </a:lvl6pPr>
      <a:lvl7pPr marL="0" marR="0" indent="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rebuchet MS"/>
        </a:defRPr>
      </a:lvl7pPr>
      <a:lvl8pPr marL="0" marR="0" indent="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rebuchet MS"/>
        </a:defRPr>
      </a:lvl8pPr>
      <a:lvl9pPr marL="0" marR="0" indent="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rebuchet M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F315BB42-A15C-43D9-1151-014D49ADB3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v-SE"/>
              <a:t>Klicka här för att ändra mall för rubrikformat</a:t>
            </a:r>
          </a:p>
        </p:txBody>
      </p:sp>
      <p:sp>
        <p:nvSpPr>
          <p:cNvPr id="3" name="Platshållare för text 2">
            <a:extLst>
              <a:ext uri="{FF2B5EF4-FFF2-40B4-BE49-F238E27FC236}">
                <a16:creationId xmlns:a16="http://schemas.microsoft.com/office/drawing/2014/main" id="{D3EC0A86-0083-231F-56E6-329C3DA0C5C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3C7D3D72-3C5F-5E51-81D0-8B535D543F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0E86B7B-50B9-4089-A5F9-AD6C299D3895}" type="datetimeFigureOut">
              <a:rPr lang="sv-SE" smtClean="0"/>
              <a:t>2026-10-11</a:t>
            </a:fld>
            <a:endParaRPr lang="sv-SE"/>
          </a:p>
        </p:txBody>
      </p:sp>
      <p:sp>
        <p:nvSpPr>
          <p:cNvPr id="5" name="Platshållare för sidfot 4">
            <a:extLst>
              <a:ext uri="{FF2B5EF4-FFF2-40B4-BE49-F238E27FC236}">
                <a16:creationId xmlns:a16="http://schemas.microsoft.com/office/drawing/2014/main" id="{99B979B6-0E54-99A5-043B-9D77E3D2D3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sv-SE"/>
          </a:p>
        </p:txBody>
      </p:sp>
      <p:sp>
        <p:nvSpPr>
          <p:cNvPr id="6" name="Platshållare för bildnummer 5">
            <a:extLst>
              <a:ext uri="{FF2B5EF4-FFF2-40B4-BE49-F238E27FC236}">
                <a16:creationId xmlns:a16="http://schemas.microsoft.com/office/drawing/2014/main" id="{E775098E-F5F9-A189-853A-942C3D7904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E9EF6A-CAB5-46E9-8F38-A7DAD4F33801}" type="slidenum">
              <a:rPr lang="sv-SE" smtClean="0"/>
              <a:t>‹#›</a:t>
            </a:fld>
            <a:endParaRPr lang="sv-SE"/>
          </a:p>
        </p:txBody>
      </p:sp>
      <p:sp>
        <p:nvSpPr>
          <p:cNvPr id="8" name="textruta 7">
            <a:extLst>
              <a:ext uri="{FF2B5EF4-FFF2-40B4-BE49-F238E27FC236}">
                <a16:creationId xmlns:a16="http://schemas.microsoft.com/office/drawing/2014/main" id="{1798F496-AF48-F13D-785A-D1090A8E9674}"/>
              </a:ext>
            </a:extLst>
          </p:cNvPr>
          <p:cNvSpPr txBox="1"/>
          <p:nvPr>
            <p:extLst>
              <p:ext uri="{1162E1C5-73C7-4A58-AE30-91384D911F3F}">
                <p184:classification xmlns:p184="http://schemas.microsoft.com/office/powerpoint/2018/4/main" val="ftr"/>
              </p:ext>
            </p:extLst>
          </p:nvPr>
        </p:nvSpPr>
        <p:spPr>
          <a:xfrm>
            <a:off x="5552250" y="6672580"/>
            <a:ext cx="1108075" cy="121920"/>
          </a:xfrm>
          <a:prstGeom prst="rect">
            <a:avLst/>
          </a:prstGeom>
        </p:spPr>
        <p:txBody>
          <a:bodyPr horzOverflow="overflow" lIns="0" tIns="0" rIns="0" bIns="0">
            <a:spAutoFit/>
          </a:bodyPr>
          <a:lstStyle/>
          <a:p>
            <a:pPr algn="l"/>
            <a:r>
              <a:rPr lang="sv-SE" sz="800">
                <a:solidFill>
                  <a:srgbClr val="000000">
                    <a:alpha val="50000"/>
                  </a:srgbClr>
                </a:solidFill>
                <a:latin typeface="Aptos" panose="020B0004020202020204" pitchFamily="34" charset="0"/>
              </a:rPr>
              <a:t>Informationsklass: Privat</a:t>
            </a:r>
          </a:p>
        </p:txBody>
      </p:sp>
    </p:spTree>
    <p:extLst>
      <p:ext uri="{BB962C8B-B14F-4D97-AF65-F5344CB8AC3E}">
        <p14:creationId xmlns:p14="http://schemas.microsoft.com/office/powerpoint/2010/main" val="253106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19A0CD21-FB5C-DD5C-2161-4DA7E6CA41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v-SE"/>
              <a:t>Klicka här för att ändra mall för rubrikformat</a:t>
            </a:r>
          </a:p>
        </p:txBody>
      </p:sp>
      <p:sp>
        <p:nvSpPr>
          <p:cNvPr id="3" name="Platshållare för text 2">
            <a:extLst>
              <a:ext uri="{FF2B5EF4-FFF2-40B4-BE49-F238E27FC236}">
                <a16:creationId xmlns:a16="http://schemas.microsoft.com/office/drawing/2014/main" id="{FD2B03B0-B29E-03C1-3697-000E22DD6C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B5D67494-6131-B954-AC8E-CE877BFED3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sv-SE"/>
              <a:t>2026-03-08</a:t>
            </a:r>
          </a:p>
        </p:txBody>
      </p:sp>
      <p:sp>
        <p:nvSpPr>
          <p:cNvPr id="5" name="Platshållare för sidfot 4">
            <a:extLst>
              <a:ext uri="{FF2B5EF4-FFF2-40B4-BE49-F238E27FC236}">
                <a16:creationId xmlns:a16="http://schemas.microsoft.com/office/drawing/2014/main" id="{5DB867A4-B7B1-B8AE-0390-4202B35505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sv-SE"/>
              <a:t>Hallby - Cyrus - Bankeryd - Habo - Mullsjö</a:t>
            </a:r>
          </a:p>
        </p:txBody>
      </p:sp>
      <p:sp>
        <p:nvSpPr>
          <p:cNvPr id="6" name="Platshållare för bildnummer 5">
            <a:extLst>
              <a:ext uri="{FF2B5EF4-FFF2-40B4-BE49-F238E27FC236}">
                <a16:creationId xmlns:a16="http://schemas.microsoft.com/office/drawing/2014/main" id="{0CAB3913-7F04-9AF9-6EF5-F8BA764B22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D5FEE52-F875-47E3-8BB0-190EEFA7C229}" type="slidenum">
              <a:rPr lang="sv-SE" smtClean="0"/>
              <a:t>‹#›</a:t>
            </a:fld>
            <a:endParaRPr lang="sv-SE"/>
          </a:p>
        </p:txBody>
      </p:sp>
      <p:sp>
        <p:nvSpPr>
          <p:cNvPr id="8" name="textruta 7">
            <a:extLst>
              <a:ext uri="{FF2B5EF4-FFF2-40B4-BE49-F238E27FC236}">
                <a16:creationId xmlns:a16="http://schemas.microsoft.com/office/drawing/2014/main" id="{5AFD0374-9892-E4AD-E388-02F005ACB238}"/>
              </a:ext>
            </a:extLst>
          </p:cNvPr>
          <p:cNvSpPr txBox="1"/>
          <p:nvPr>
            <p:extLst>
              <p:ext uri="{1162E1C5-73C7-4A58-AE30-91384D911F3F}">
                <p184:classification xmlns:p184="http://schemas.microsoft.com/office/powerpoint/2018/4/main" val="ftr"/>
              </p:ext>
            </p:extLst>
          </p:nvPr>
        </p:nvSpPr>
        <p:spPr>
          <a:xfrm>
            <a:off x="5552250" y="6672580"/>
            <a:ext cx="1108075" cy="121920"/>
          </a:xfrm>
          <a:prstGeom prst="rect">
            <a:avLst/>
          </a:prstGeom>
        </p:spPr>
        <p:txBody>
          <a:bodyPr horzOverflow="overflow" lIns="0" tIns="0" rIns="0" bIns="0">
            <a:spAutoFit/>
          </a:bodyPr>
          <a:lstStyle/>
          <a:p>
            <a:pPr algn="l"/>
            <a:r>
              <a:rPr lang="sv-SE" sz="800">
                <a:solidFill>
                  <a:srgbClr val="000000">
                    <a:alpha val="50000"/>
                  </a:srgbClr>
                </a:solidFill>
                <a:latin typeface="Aptos" panose="020B0004020202020204" pitchFamily="34" charset="0"/>
              </a:rPr>
              <a:t>Informationsklass: Privat</a:t>
            </a:r>
          </a:p>
        </p:txBody>
      </p:sp>
    </p:spTree>
    <p:extLst>
      <p:ext uri="{BB962C8B-B14F-4D97-AF65-F5344CB8AC3E}">
        <p14:creationId xmlns:p14="http://schemas.microsoft.com/office/powerpoint/2010/main" val="39523132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hyperlink" Target="https://www.ifkbankeryd.se/" TargetMode="Externa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hyperlink" Target="mailto:info@ifkbankeryd.se" TargetMode="External"/><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Title 1"/>
          <p:cNvSpPr txBox="1">
            <a:spLocks noGrp="1"/>
          </p:cNvSpPr>
          <p:nvPr>
            <p:ph type="title"/>
          </p:nvPr>
        </p:nvSpPr>
        <p:spPr>
          <a:xfrm>
            <a:off x="515755" y="1525460"/>
            <a:ext cx="4114803" cy="1898015"/>
          </a:xfrm>
          <a:prstGeom prst="rect">
            <a:avLst/>
          </a:prstGeom>
        </p:spPr>
        <p:txBody>
          <a:bodyPr/>
          <a:lstStyle/>
          <a:p>
            <a:pPr defTabSz="795527">
              <a:defRPr sz="4100"/>
            </a:pPr>
            <a:r>
              <a:t>LEDARMÖTE</a:t>
            </a:r>
            <a:br/>
            <a:r>
              <a:t>Digitalt via Teams</a:t>
            </a:r>
          </a:p>
        </p:txBody>
      </p:sp>
      <p:sp>
        <p:nvSpPr>
          <p:cNvPr id="94" name="Content Placeholder 2"/>
          <p:cNvSpPr txBox="1">
            <a:spLocks noGrp="1"/>
          </p:cNvSpPr>
          <p:nvPr>
            <p:ph type="body" sz="quarter" idx="1"/>
          </p:nvPr>
        </p:nvSpPr>
        <p:spPr>
          <a:xfrm>
            <a:off x="515936" y="3768725"/>
            <a:ext cx="4114803" cy="1246188"/>
          </a:xfrm>
          <a:prstGeom prst="rect">
            <a:avLst/>
          </a:prstGeom>
        </p:spPr>
        <p:txBody>
          <a:bodyPr/>
          <a:lstStyle/>
          <a:p>
            <a:r>
              <a:t>11 oktober 2026 </a:t>
            </a:r>
          </a:p>
          <a:p>
            <a:r>
              <a:t>Klockan 19-20</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Title 1"/>
          <p:cNvSpPr txBox="1">
            <a:spLocks noGrp="1"/>
          </p:cNvSpPr>
          <p:nvPr>
            <p:ph type="title"/>
          </p:nvPr>
        </p:nvSpPr>
        <p:spPr>
          <a:xfrm>
            <a:off x="838200" y="365125"/>
            <a:ext cx="9995704" cy="1325563"/>
          </a:xfrm>
          <a:prstGeom prst="rect">
            <a:avLst/>
          </a:prstGeom>
        </p:spPr>
        <p:txBody>
          <a:bodyPr/>
          <a:lstStyle/>
          <a:p>
            <a:r>
              <a:t>Styrelsen informerar</a:t>
            </a:r>
          </a:p>
        </p:txBody>
      </p:sp>
      <p:sp>
        <p:nvSpPr>
          <p:cNvPr id="97" name="Content Placeholder 2"/>
          <p:cNvSpPr txBox="1">
            <a:spLocks noGrp="1"/>
          </p:cNvSpPr>
          <p:nvPr>
            <p:ph type="body" sz="half" idx="1"/>
          </p:nvPr>
        </p:nvSpPr>
        <p:spPr>
          <a:xfrm>
            <a:off x="838199" y="1825625"/>
            <a:ext cx="4527887" cy="4351338"/>
          </a:xfrm>
          <a:prstGeom prst="rect">
            <a:avLst/>
          </a:prstGeom>
        </p:spPr>
        <p:txBody>
          <a:bodyPr lIns="45718" tIns="45718" rIns="45718" bIns="45718" anchor="t">
            <a:normAutofit/>
          </a:bodyPr>
          <a:lstStyle/>
          <a:p>
            <a:r>
              <a:rPr dirty="0" err="1"/>
              <a:t>Läget</a:t>
            </a:r>
            <a:r>
              <a:rPr dirty="0"/>
              <a:t> </a:t>
            </a:r>
            <a:r>
              <a:rPr dirty="0" err="1"/>
              <a:t>i</a:t>
            </a:r>
            <a:r>
              <a:rPr dirty="0"/>
              <a:t> </a:t>
            </a:r>
            <a:r>
              <a:rPr dirty="0" err="1"/>
              <a:t>styrelsen</a:t>
            </a:r>
            <a:r>
              <a:rPr lang="en-US" dirty="0"/>
              <a:t>/</a:t>
            </a:r>
            <a:br>
              <a:rPr lang="en-US" dirty="0"/>
            </a:br>
            <a:r>
              <a:rPr dirty="0"/>
              <a:t>Kommunikation </a:t>
            </a:r>
            <a:r>
              <a:rPr dirty="0" err="1"/>
              <a:t>från</a:t>
            </a:r>
            <a:r>
              <a:rPr dirty="0"/>
              <a:t> </a:t>
            </a:r>
            <a:r>
              <a:rPr dirty="0" err="1"/>
              <a:t>styrelsen</a:t>
            </a:r>
            <a:endParaRPr lang="en-US" dirty="0"/>
          </a:p>
          <a:p>
            <a:r>
              <a:rPr lang="en-US" dirty="0"/>
              <a:t>Info </a:t>
            </a:r>
            <a:r>
              <a:rPr lang="en-US" dirty="0" err="1"/>
              <a:t>från</a:t>
            </a:r>
            <a:r>
              <a:rPr lang="en-US" dirty="0"/>
              <a:t> </a:t>
            </a:r>
            <a:r>
              <a:rPr lang="en-US" dirty="0" err="1"/>
              <a:t>kansliet</a:t>
            </a:r>
            <a:endParaRPr dirty="0" err="1"/>
          </a:p>
          <a:p>
            <a:r>
              <a:rPr lang="en-US" dirty="0" err="1"/>
              <a:t>Samsynsdiskussioner</a:t>
            </a:r>
            <a:r>
              <a:rPr lang="en-US" dirty="0"/>
              <a:t> m m</a:t>
            </a:r>
          </a:p>
          <a:p>
            <a:r>
              <a:rPr dirty="0"/>
              <a:t>NY </a:t>
            </a:r>
            <a:r>
              <a:rPr dirty="0" err="1"/>
              <a:t>Värdegrundplan</a:t>
            </a:r>
            <a:endParaRPr dirty="0"/>
          </a:p>
          <a:p>
            <a:r>
              <a:rPr lang="en-US" dirty="0" err="1"/>
              <a:t>Frågor</a:t>
            </a:r>
            <a:endParaRPr dirty="0" err="1"/>
          </a:p>
          <a:p>
            <a:r>
              <a:rPr lang="en-US" dirty="0" err="1"/>
              <a:t>Avslut</a:t>
            </a:r>
            <a:endParaRPr dirty="0" err="1"/>
          </a:p>
        </p:txBody>
      </p:sp>
      <p:grpSp>
        <p:nvGrpSpPr>
          <p:cNvPr id="100" name="Platshållare för innehåll 2"/>
          <p:cNvGrpSpPr/>
          <p:nvPr/>
        </p:nvGrpSpPr>
        <p:grpSpPr>
          <a:xfrm>
            <a:off x="6679092" y="1888433"/>
            <a:ext cx="4438385" cy="4102041"/>
            <a:chOff x="-1" y="0"/>
            <a:chExt cx="4438384" cy="4102039"/>
          </a:xfrm>
        </p:grpSpPr>
        <p:sp>
          <p:nvSpPr>
            <p:cNvPr id="98" name="Rektangel"/>
            <p:cNvSpPr/>
            <p:nvPr/>
          </p:nvSpPr>
          <p:spPr>
            <a:xfrm>
              <a:off x="-2" y="-1"/>
              <a:ext cx="4438386" cy="4102041"/>
            </a:xfrm>
            <a:prstGeom prst="rect">
              <a:avLst/>
            </a:prstGeom>
            <a:noFill/>
            <a:ln w="31750" cap="flat">
              <a:solidFill>
                <a:srgbClr val="203864"/>
              </a:solidFill>
              <a:prstDash val="dash"/>
              <a:round/>
            </a:ln>
            <a:effectLst/>
          </p:spPr>
          <p:txBody>
            <a:bodyPr wrap="square" lIns="45718" tIns="45718" rIns="45718" bIns="45718" numCol="1" anchor="t">
              <a:noAutofit/>
            </a:bodyPr>
            <a:lstStyle/>
            <a:p>
              <a:pPr defTabSz="914400">
                <a:lnSpc>
                  <a:spcPct val="90000"/>
                </a:lnSpc>
                <a:spcBef>
                  <a:spcPts val="1000"/>
                </a:spcBef>
                <a:defRPr sz="2000">
                  <a:latin typeface="Trebuchet MS"/>
                  <a:ea typeface="Trebuchet MS"/>
                  <a:cs typeface="Trebuchet MS"/>
                  <a:sym typeface="Trebuchet MS"/>
                </a:defRPr>
              </a:pPr>
              <a:endParaRPr/>
            </a:p>
          </p:txBody>
        </p:sp>
        <p:sp>
          <p:nvSpPr>
            <p:cNvPr id="99" name="Rektangel"/>
            <p:cNvSpPr txBox="1"/>
            <p:nvPr/>
          </p:nvSpPr>
          <p:spPr>
            <a:xfrm>
              <a:off x="61594" y="15874"/>
              <a:ext cx="4315194" cy="407029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normAutofit/>
            </a:bodyPr>
            <a:lstStyle>
              <a:lvl1pPr defTabSz="914400">
                <a:lnSpc>
                  <a:spcPct val="90000"/>
                </a:lnSpc>
                <a:spcBef>
                  <a:spcPts val="1000"/>
                </a:spcBef>
                <a:defRPr sz="2000" b="1">
                  <a:latin typeface="Trebuchet MS"/>
                  <a:ea typeface="Trebuchet MS"/>
                  <a:cs typeface="Trebuchet MS"/>
                  <a:sym typeface="Trebuchet MS"/>
                </a:defRPr>
              </a:lvl1pPr>
            </a:lstStyle>
            <a:p>
              <a:br/>
              <a:endParaRPr/>
            </a:p>
          </p:txBody>
        </p:sp>
      </p:grpSp>
      <p:sp>
        <p:nvSpPr>
          <p:cNvPr id="101" name="textruta 4"/>
          <p:cNvSpPr txBox="1"/>
          <p:nvPr/>
        </p:nvSpPr>
        <p:spPr>
          <a:xfrm>
            <a:off x="7317660" y="2370959"/>
            <a:ext cx="4248649" cy="30251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b="1">
                <a:latin typeface="Trebuchet MS"/>
                <a:ea typeface="Trebuchet MS"/>
                <a:cs typeface="Trebuchet MS"/>
                <a:sym typeface="Trebuchet MS"/>
              </a:defRPr>
            </a:pPr>
            <a:r>
              <a:t>Ordförande:</a:t>
            </a:r>
            <a:r>
              <a:rPr b="0"/>
              <a:t> Patrick Petersson</a:t>
            </a:r>
          </a:p>
          <a:p>
            <a:pPr>
              <a:defRPr b="1">
                <a:latin typeface="Trebuchet MS"/>
                <a:ea typeface="Trebuchet MS"/>
                <a:cs typeface="Trebuchet MS"/>
                <a:sym typeface="Trebuchet MS"/>
              </a:defRPr>
            </a:pPr>
            <a:r>
              <a:t>Vice ordförande: </a:t>
            </a:r>
            <a:r>
              <a:rPr b="0"/>
              <a:t>Linda Jigegård</a:t>
            </a:r>
          </a:p>
          <a:p>
            <a:pPr>
              <a:defRPr b="1">
                <a:latin typeface="Trebuchet MS"/>
                <a:ea typeface="Trebuchet MS"/>
                <a:cs typeface="Trebuchet MS"/>
                <a:sym typeface="Trebuchet MS"/>
              </a:defRPr>
            </a:pPr>
            <a:r>
              <a:t>Ledamöter:</a:t>
            </a:r>
          </a:p>
          <a:p>
            <a:pPr lvl="1" indent="457200">
              <a:defRPr>
                <a:latin typeface="Trebuchet MS"/>
                <a:ea typeface="Trebuchet MS"/>
                <a:cs typeface="Trebuchet MS"/>
                <a:sym typeface="Trebuchet MS"/>
              </a:defRPr>
            </a:pPr>
            <a:r>
              <a:t>Mats Erlandsson</a:t>
            </a:r>
          </a:p>
          <a:p>
            <a:pPr lvl="1" indent="457200">
              <a:defRPr>
                <a:latin typeface="Trebuchet MS"/>
                <a:ea typeface="Trebuchet MS"/>
                <a:cs typeface="Trebuchet MS"/>
                <a:sym typeface="Trebuchet MS"/>
              </a:defRPr>
            </a:pPr>
            <a:r>
              <a:t>Jonas Malmgren</a:t>
            </a:r>
          </a:p>
          <a:p>
            <a:pPr lvl="1" indent="457200">
              <a:defRPr>
                <a:latin typeface="Trebuchet MS"/>
                <a:ea typeface="Trebuchet MS"/>
                <a:cs typeface="Trebuchet MS"/>
                <a:sym typeface="Trebuchet MS"/>
              </a:defRPr>
            </a:pPr>
            <a:r>
              <a:t>Martin Andersson</a:t>
            </a:r>
          </a:p>
          <a:p>
            <a:pPr lvl="1" indent="457200">
              <a:defRPr>
                <a:latin typeface="Trebuchet MS"/>
                <a:ea typeface="Trebuchet MS"/>
                <a:cs typeface="Trebuchet MS"/>
                <a:sym typeface="Trebuchet MS"/>
              </a:defRPr>
            </a:pPr>
            <a:r>
              <a:t>Samuel Lundahl</a:t>
            </a:r>
          </a:p>
          <a:p>
            <a:pPr lvl="1" indent="457200">
              <a:defRPr>
                <a:latin typeface="Trebuchet MS"/>
                <a:ea typeface="Trebuchet MS"/>
                <a:cs typeface="Trebuchet MS"/>
                <a:sym typeface="Trebuchet MS"/>
              </a:defRPr>
            </a:pPr>
            <a:r>
              <a:t>Jessica Loretoft</a:t>
            </a:r>
          </a:p>
          <a:p>
            <a:pPr lvl="1" indent="457200">
              <a:defRPr>
                <a:latin typeface="Trebuchet MS"/>
                <a:ea typeface="Trebuchet MS"/>
                <a:cs typeface="Trebuchet MS"/>
                <a:sym typeface="Trebuchet MS"/>
              </a:defRPr>
            </a:pPr>
            <a:r>
              <a:t>Janina Zeipel</a:t>
            </a:r>
          </a:p>
          <a:p>
            <a:pPr>
              <a:defRPr b="1">
                <a:latin typeface="Trebuchet MS"/>
                <a:ea typeface="Trebuchet MS"/>
                <a:cs typeface="Trebuchet MS"/>
                <a:sym typeface="Trebuchet MS"/>
              </a:defRPr>
            </a:pPr>
            <a:r>
              <a:t>Kansli: </a:t>
            </a:r>
            <a:r>
              <a:rPr b="0"/>
              <a:t>Johan Thunberg</a:t>
            </a:r>
          </a:p>
          <a:p>
            <a:pPr>
              <a:defRPr b="1">
                <a:latin typeface="Trebuchet MS"/>
                <a:ea typeface="Trebuchet MS"/>
                <a:cs typeface="Trebuchet MS"/>
                <a:sym typeface="Trebuchet MS"/>
              </a:defRPr>
            </a:pPr>
            <a:r>
              <a:t>Senior advisor:</a:t>
            </a:r>
            <a:r>
              <a:rPr b="0"/>
              <a:t>	Bernt Eriksson</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9552F28-1928-5598-1B2B-6F5D6B59C715}"/>
              </a:ext>
            </a:extLst>
          </p:cNvPr>
          <p:cNvSpPr>
            <a:spLocks noGrp="1"/>
          </p:cNvSpPr>
          <p:nvPr>
            <p:ph type="title"/>
          </p:nvPr>
        </p:nvSpPr>
        <p:spPr/>
        <p:txBody>
          <a:bodyPr/>
          <a:lstStyle/>
          <a:p>
            <a:endParaRPr lang="sv-SE"/>
          </a:p>
        </p:txBody>
      </p:sp>
      <p:sp>
        <p:nvSpPr>
          <p:cNvPr id="3" name="Platshållare för text 2">
            <a:extLst>
              <a:ext uri="{FF2B5EF4-FFF2-40B4-BE49-F238E27FC236}">
                <a16:creationId xmlns:a16="http://schemas.microsoft.com/office/drawing/2014/main" id="{C92EA6CD-E25D-F359-5566-5B1B63AC657F}"/>
              </a:ext>
            </a:extLst>
          </p:cNvPr>
          <p:cNvSpPr>
            <a:spLocks noGrp="1"/>
          </p:cNvSpPr>
          <p:nvPr>
            <p:ph type="body" idx="1"/>
          </p:nvPr>
        </p:nvSpPr>
        <p:spPr/>
        <p:txBody>
          <a:bodyPr/>
          <a:lstStyle/>
          <a:p>
            <a:endParaRPr lang="sv-SE" dirty="0"/>
          </a:p>
        </p:txBody>
      </p:sp>
      <p:pic>
        <p:nvPicPr>
          <p:cNvPr id="5" name="Bildobjekt 4">
            <a:extLst>
              <a:ext uri="{FF2B5EF4-FFF2-40B4-BE49-F238E27FC236}">
                <a16:creationId xmlns:a16="http://schemas.microsoft.com/office/drawing/2014/main" id="{A88944F3-E421-AB12-A155-6A37C51A546E}"/>
              </a:ext>
            </a:extLst>
          </p:cNvPr>
          <p:cNvPicPr>
            <a:picLocks noChangeAspect="1"/>
          </p:cNvPicPr>
          <p:nvPr/>
        </p:nvPicPr>
        <p:blipFill>
          <a:blip r:embed="rId2"/>
          <a:stretch>
            <a:fillRect/>
          </a:stretch>
        </p:blipFill>
        <p:spPr>
          <a:xfrm>
            <a:off x="0" y="0"/>
            <a:ext cx="12218998" cy="6224118"/>
          </a:xfrm>
          <a:prstGeom prst="rect">
            <a:avLst/>
          </a:prstGeom>
        </p:spPr>
      </p:pic>
    </p:spTree>
    <p:extLst>
      <p:ext uri="{BB962C8B-B14F-4D97-AF65-F5344CB8AC3E}">
        <p14:creationId xmlns:p14="http://schemas.microsoft.com/office/powerpoint/2010/main" val="3403729823"/>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Rubrik 1"/>
          <p:cNvSpPr txBox="1">
            <a:spLocks noGrp="1"/>
          </p:cNvSpPr>
          <p:nvPr>
            <p:ph type="title"/>
          </p:nvPr>
        </p:nvSpPr>
        <p:spPr>
          <a:xfrm>
            <a:off x="838198" y="365125"/>
            <a:ext cx="9976486" cy="1325563"/>
          </a:xfrm>
          <a:prstGeom prst="rect">
            <a:avLst/>
          </a:prstGeom>
        </p:spPr>
        <p:txBody>
          <a:bodyPr/>
          <a:lstStyle/>
          <a:p>
            <a:r>
              <a:t>Ekonomi och försäljning</a:t>
            </a:r>
          </a:p>
        </p:txBody>
      </p:sp>
      <p:sp>
        <p:nvSpPr>
          <p:cNvPr id="108" name="Platshållare för innehåll 2"/>
          <p:cNvSpPr txBox="1">
            <a:spLocks noGrp="1"/>
          </p:cNvSpPr>
          <p:nvPr>
            <p:ph type="body" idx="1"/>
          </p:nvPr>
        </p:nvSpPr>
        <p:spPr>
          <a:xfrm>
            <a:off x="838200" y="1825625"/>
            <a:ext cx="10236200" cy="4351338"/>
          </a:xfrm>
          <a:prstGeom prst="rect">
            <a:avLst/>
          </a:prstGeom>
        </p:spPr>
        <p:txBody>
          <a:bodyPr/>
          <a:lstStyle/>
          <a:p>
            <a:r>
              <a:t>Gemensam föreningsförsäljning vid fyra tillfällen under säsongen.</a:t>
            </a:r>
          </a:p>
          <a:p>
            <a:endParaRPr/>
          </a:p>
          <a:p>
            <a:r>
              <a:t>Administreras av styrelsen tillsammans med lagföräldrarna. </a:t>
            </a:r>
          </a:p>
          <a:p>
            <a:endParaRPr/>
          </a:p>
          <a:p>
            <a:r>
              <a:t>En del går till lagkassan och en mindre del går till föreningen.</a:t>
            </a:r>
          </a:p>
          <a:p>
            <a:endParaRPr/>
          </a:p>
          <a:p>
            <a:r>
              <a:t>Genom att samordna försäljningarna ökar vi vinstprocenten per såld vara = mer pengar till lagkassan!</a:t>
            </a:r>
          </a:p>
          <a:p>
            <a:endParaRPr/>
          </a:p>
          <a:p>
            <a:r>
              <a:t>Föreningen har omkostnader som material (bollar, tejp etc), hallhyra, matchdräkter, bussresor, serieanmälan med mera</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Shape 0"/>
          <p:cNvSpPr/>
          <p:nvPr/>
        </p:nvSpPr>
        <p:spPr>
          <a:xfrm>
            <a:off x="-1" y="0"/>
            <a:ext cx="12191697" cy="6858000"/>
          </a:xfrm>
          <a:prstGeom prst="rect">
            <a:avLst/>
          </a:prstGeom>
          <a:solidFill>
            <a:srgbClr val="FFFFFF"/>
          </a:solidFill>
          <a:ln w="12700">
            <a:solidFill>
              <a:srgbClr val="FFFFFF">
                <a:alpha val="0"/>
              </a:srgbClr>
            </a:solidFill>
          </a:ln>
        </p:spPr>
        <p:txBody>
          <a:bodyPr lIns="45718" tIns="45718" rIns="45718" bIns="45718"/>
          <a:lstStyle/>
          <a:p>
            <a:pPr defTabSz="914400"/>
            <a:endParaRPr/>
          </a:p>
        </p:txBody>
      </p:sp>
      <p:sp>
        <p:nvSpPr>
          <p:cNvPr id="111" name="Shape 1"/>
          <p:cNvSpPr/>
          <p:nvPr/>
        </p:nvSpPr>
        <p:spPr>
          <a:xfrm>
            <a:off x="-1" y="-1"/>
            <a:ext cx="12191697" cy="100586"/>
          </a:xfrm>
          <a:prstGeom prst="rect">
            <a:avLst/>
          </a:prstGeom>
          <a:solidFill>
            <a:srgbClr val="163F82"/>
          </a:solidFill>
          <a:ln w="12700">
            <a:solidFill>
              <a:srgbClr val="163F82">
                <a:alpha val="0"/>
              </a:srgbClr>
            </a:solidFill>
          </a:ln>
        </p:spPr>
        <p:txBody>
          <a:bodyPr lIns="45718" tIns="45718" rIns="45718" bIns="45718"/>
          <a:lstStyle/>
          <a:p>
            <a:pPr defTabSz="914400"/>
            <a:endParaRPr/>
          </a:p>
        </p:txBody>
      </p:sp>
      <p:sp>
        <p:nvSpPr>
          <p:cNvPr id="112" name="Shape 2"/>
          <p:cNvSpPr/>
          <p:nvPr/>
        </p:nvSpPr>
        <p:spPr>
          <a:xfrm>
            <a:off x="594358" y="1097280"/>
            <a:ext cx="10774380" cy="2"/>
          </a:xfrm>
          <a:prstGeom prst="line">
            <a:avLst/>
          </a:prstGeom>
          <a:ln w="12700">
            <a:solidFill>
              <a:srgbClr val="D8E2F2"/>
            </a:solidFill>
          </a:ln>
        </p:spPr>
        <p:txBody>
          <a:bodyPr lIns="45718" tIns="45718" rIns="45718" bIns="45718"/>
          <a:lstStyle/>
          <a:p>
            <a:endParaRPr/>
          </a:p>
        </p:txBody>
      </p:sp>
      <p:sp>
        <p:nvSpPr>
          <p:cNvPr id="113" name="Text 3"/>
          <p:cNvSpPr txBox="1"/>
          <p:nvPr/>
        </p:nvSpPr>
        <p:spPr>
          <a:xfrm>
            <a:off x="594357" y="283463"/>
            <a:ext cx="3931927" cy="10973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813816">
              <a:defRPr sz="700" b="1">
                <a:solidFill>
                  <a:srgbClr val="C7A15A"/>
                </a:solidFill>
              </a:defRPr>
            </a:lvl1pPr>
          </a:lstStyle>
          <a:p>
            <a:r>
              <a:t>FÖRSÄLJNING</a:t>
            </a:r>
          </a:p>
        </p:txBody>
      </p:sp>
      <p:sp>
        <p:nvSpPr>
          <p:cNvPr id="114" name="Text 4"/>
          <p:cNvSpPr txBox="1"/>
          <p:nvPr/>
        </p:nvSpPr>
        <p:spPr>
          <a:xfrm>
            <a:off x="594360" y="640080"/>
            <a:ext cx="8595360" cy="42062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877822">
              <a:defRPr sz="2700" b="1">
                <a:solidFill>
                  <a:srgbClr val="152033"/>
                </a:solidFill>
                <a:latin typeface="Aptos Display"/>
                <a:ea typeface="Aptos Display"/>
                <a:cs typeface="Aptos Display"/>
                <a:sym typeface="Aptos Display"/>
              </a:defRPr>
            </a:lvl1pPr>
          </a:lstStyle>
          <a:p>
            <a:r>
              <a:t>Försäljningsmål per spelare</a:t>
            </a:r>
          </a:p>
        </p:txBody>
      </p:sp>
      <p:pic>
        <p:nvPicPr>
          <p:cNvPr id="115" name="Image 0" descr="Image 0"/>
          <p:cNvPicPr>
            <a:picLocks noChangeAspect="1"/>
          </p:cNvPicPr>
          <p:nvPr/>
        </p:nvPicPr>
        <p:blipFill>
          <a:blip r:embed="rId2"/>
          <a:stretch>
            <a:fillRect/>
          </a:stretch>
        </p:blipFill>
        <p:spPr>
          <a:xfrm>
            <a:off x="11073079" y="228600"/>
            <a:ext cx="609604" cy="658370"/>
          </a:xfrm>
          <a:prstGeom prst="rect">
            <a:avLst/>
          </a:prstGeom>
          <a:ln w="12700">
            <a:miter lim="400000"/>
          </a:ln>
        </p:spPr>
      </p:pic>
      <p:sp>
        <p:nvSpPr>
          <p:cNvPr id="116" name="Text 5"/>
          <p:cNvSpPr txBox="1"/>
          <p:nvPr/>
        </p:nvSpPr>
        <p:spPr>
          <a:xfrm>
            <a:off x="11460174" y="6565392"/>
            <a:ext cx="292612" cy="1097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r" defTabSz="914400">
              <a:defRPr sz="700">
                <a:solidFill>
                  <a:srgbClr val="5E6B7D"/>
                </a:solidFill>
              </a:defRPr>
            </a:lvl1pPr>
          </a:lstStyle>
          <a:p>
            <a:r>
              <a:t>7</a:t>
            </a:r>
          </a:p>
        </p:txBody>
      </p:sp>
      <p:sp>
        <p:nvSpPr>
          <p:cNvPr id="117" name="Text 6"/>
          <p:cNvSpPr txBox="1"/>
          <p:nvPr/>
        </p:nvSpPr>
        <p:spPr>
          <a:xfrm>
            <a:off x="594357" y="6510528"/>
            <a:ext cx="2743206" cy="1097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700">
                <a:solidFill>
                  <a:srgbClr val="5E6B7D"/>
                </a:solidFill>
              </a:defRPr>
            </a:lvl1pPr>
          </a:lstStyle>
          <a:p>
            <a:r>
              <a:t>IFK Bankeryd Handboll</a:t>
            </a:r>
          </a:p>
        </p:txBody>
      </p:sp>
      <p:sp>
        <p:nvSpPr>
          <p:cNvPr id="118" name="Shape 7"/>
          <p:cNvSpPr/>
          <p:nvPr/>
        </p:nvSpPr>
        <p:spPr>
          <a:xfrm>
            <a:off x="658368" y="1389888"/>
            <a:ext cx="2971801" cy="841252"/>
          </a:xfrm>
          <a:prstGeom prst="roundRect">
            <a:avLst>
              <a:gd name="adj" fmla="val 14130"/>
            </a:avLst>
          </a:prstGeom>
          <a:solidFill>
            <a:srgbClr val="F4F7FC"/>
          </a:solidFill>
          <a:ln w="12700">
            <a:solidFill>
              <a:srgbClr val="F4F7FC">
                <a:alpha val="0"/>
              </a:srgbClr>
            </a:solidFill>
          </a:ln>
        </p:spPr>
        <p:txBody>
          <a:bodyPr lIns="45718" tIns="45718" rIns="45718" bIns="45718"/>
          <a:lstStyle/>
          <a:p>
            <a:pPr defTabSz="914400"/>
            <a:endParaRPr/>
          </a:p>
        </p:txBody>
      </p:sp>
      <p:sp>
        <p:nvSpPr>
          <p:cNvPr id="119" name="Shape 8"/>
          <p:cNvSpPr/>
          <p:nvPr/>
        </p:nvSpPr>
        <p:spPr>
          <a:xfrm>
            <a:off x="822960" y="1591055"/>
            <a:ext cx="402343" cy="402343"/>
          </a:xfrm>
          <a:prstGeom prst="ellipse">
            <a:avLst/>
          </a:prstGeom>
          <a:solidFill>
            <a:srgbClr val="163F82"/>
          </a:solidFill>
          <a:ln w="12700">
            <a:solidFill>
              <a:srgbClr val="163F82">
                <a:alpha val="0"/>
              </a:srgbClr>
            </a:solidFill>
          </a:ln>
        </p:spPr>
        <p:txBody>
          <a:bodyPr lIns="45718" tIns="45718" rIns="45718" bIns="45718"/>
          <a:lstStyle/>
          <a:p>
            <a:pPr defTabSz="914400"/>
            <a:endParaRPr/>
          </a:p>
        </p:txBody>
      </p:sp>
      <p:sp>
        <p:nvSpPr>
          <p:cNvPr id="120" name="Text 9"/>
          <p:cNvSpPr txBox="1"/>
          <p:nvPr/>
        </p:nvSpPr>
        <p:spPr>
          <a:xfrm>
            <a:off x="822960" y="1613916"/>
            <a:ext cx="402340" cy="15545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ctr" defTabSz="914400">
              <a:defRPr sz="900" b="1">
                <a:solidFill>
                  <a:srgbClr val="FFFFFF"/>
                </a:solidFill>
              </a:defRPr>
            </a:lvl1pPr>
          </a:lstStyle>
          <a:p>
            <a:r>
              <a:t>1</a:t>
            </a:r>
          </a:p>
        </p:txBody>
      </p:sp>
      <p:sp>
        <p:nvSpPr>
          <p:cNvPr id="121" name="Text 10"/>
          <p:cNvSpPr txBox="1"/>
          <p:nvPr/>
        </p:nvSpPr>
        <p:spPr>
          <a:xfrm>
            <a:off x="1344166" y="1554480"/>
            <a:ext cx="2103124" cy="1737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1000" b="1">
                <a:solidFill>
                  <a:srgbClr val="163F82"/>
                </a:solidFill>
              </a:defRPr>
            </a:lvl1pPr>
          </a:lstStyle>
          <a:p>
            <a:r>
              <a:t>Samordning</a:t>
            </a:r>
          </a:p>
        </p:txBody>
      </p:sp>
      <p:sp>
        <p:nvSpPr>
          <p:cNvPr id="122" name="Text 11"/>
          <p:cNvSpPr txBox="1"/>
          <p:nvPr/>
        </p:nvSpPr>
        <p:spPr>
          <a:xfrm>
            <a:off x="1344166" y="1783077"/>
            <a:ext cx="2103124" cy="3017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lvl1pPr defTabSz="914400">
              <a:defRPr sz="900">
                <a:solidFill>
                  <a:srgbClr val="5E6B7D"/>
                </a:solidFill>
              </a:defRPr>
            </a:lvl1pPr>
          </a:lstStyle>
          <a:p>
            <a:r>
              <a:t>Föreningen hjälper till med administration, material och samordning.</a:t>
            </a:r>
          </a:p>
        </p:txBody>
      </p:sp>
      <p:sp>
        <p:nvSpPr>
          <p:cNvPr id="123" name="Shape 12"/>
          <p:cNvSpPr/>
          <p:nvPr/>
        </p:nvSpPr>
        <p:spPr>
          <a:xfrm>
            <a:off x="3767328" y="1389888"/>
            <a:ext cx="2971804" cy="841252"/>
          </a:xfrm>
          <a:prstGeom prst="roundRect">
            <a:avLst>
              <a:gd name="adj" fmla="val 14130"/>
            </a:avLst>
          </a:prstGeom>
          <a:solidFill>
            <a:srgbClr val="F4F7FC"/>
          </a:solidFill>
          <a:ln w="12700">
            <a:solidFill>
              <a:srgbClr val="F4F7FC">
                <a:alpha val="0"/>
              </a:srgbClr>
            </a:solidFill>
          </a:ln>
        </p:spPr>
        <p:txBody>
          <a:bodyPr lIns="45718" tIns="45718" rIns="45718" bIns="45718"/>
          <a:lstStyle/>
          <a:p>
            <a:pPr defTabSz="914400"/>
            <a:endParaRPr/>
          </a:p>
        </p:txBody>
      </p:sp>
      <p:sp>
        <p:nvSpPr>
          <p:cNvPr id="124" name="Shape 13"/>
          <p:cNvSpPr/>
          <p:nvPr/>
        </p:nvSpPr>
        <p:spPr>
          <a:xfrm>
            <a:off x="3931920" y="1591055"/>
            <a:ext cx="402343" cy="402343"/>
          </a:xfrm>
          <a:prstGeom prst="ellipse">
            <a:avLst/>
          </a:prstGeom>
          <a:solidFill>
            <a:srgbClr val="163F82"/>
          </a:solidFill>
          <a:ln w="12700">
            <a:solidFill>
              <a:srgbClr val="163F82">
                <a:alpha val="0"/>
              </a:srgbClr>
            </a:solidFill>
          </a:ln>
        </p:spPr>
        <p:txBody>
          <a:bodyPr lIns="45718" tIns="45718" rIns="45718" bIns="45718"/>
          <a:lstStyle/>
          <a:p>
            <a:pPr defTabSz="914400"/>
            <a:endParaRPr/>
          </a:p>
        </p:txBody>
      </p:sp>
      <p:sp>
        <p:nvSpPr>
          <p:cNvPr id="125" name="Text 14"/>
          <p:cNvSpPr txBox="1"/>
          <p:nvPr/>
        </p:nvSpPr>
        <p:spPr>
          <a:xfrm>
            <a:off x="3931920" y="1613916"/>
            <a:ext cx="402340" cy="15545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ctr" defTabSz="914400">
              <a:defRPr sz="900" b="1">
                <a:solidFill>
                  <a:srgbClr val="FFFFFF"/>
                </a:solidFill>
              </a:defRPr>
            </a:lvl1pPr>
          </a:lstStyle>
          <a:p>
            <a:r>
              <a:t>2</a:t>
            </a:r>
          </a:p>
        </p:txBody>
      </p:sp>
      <p:sp>
        <p:nvSpPr>
          <p:cNvPr id="126" name="Text 15"/>
          <p:cNvSpPr txBox="1"/>
          <p:nvPr/>
        </p:nvSpPr>
        <p:spPr>
          <a:xfrm>
            <a:off x="4453128" y="1554480"/>
            <a:ext cx="2103124" cy="1737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1000" b="1">
                <a:solidFill>
                  <a:srgbClr val="163F82"/>
                </a:solidFill>
              </a:defRPr>
            </a:lvl1pPr>
          </a:lstStyle>
          <a:p>
            <a:r>
              <a:t>Fördelning</a:t>
            </a:r>
          </a:p>
        </p:txBody>
      </p:sp>
      <p:sp>
        <p:nvSpPr>
          <p:cNvPr id="127" name="Text 16"/>
          <p:cNvSpPr txBox="1"/>
          <p:nvPr/>
        </p:nvSpPr>
        <p:spPr>
          <a:xfrm>
            <a:off x="4453128" y="1783077"/>
            <a:ext cx="2103124" cy="3017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lvl1pPr defTabSz="914400">
              <a:defRPr sz="900">
                <a:solidFill>
                  <a:srgbClr val="5E6B7D"/>
                </a:solidFill>
              </a:defRPr>
            </a:lvl1pPr>
          </a:lstStyle>
          <a:p>
            <a:r>
              <a:t>80 % av vinsten går till laget och 20 % till föreningen. Bingolotter delas 50/50.</a:t>
            </a:r>
          </a:p>
        </p:txBody>
      </p:sp>
      <p:sp>
        <p:nvSpPr>
          <p:cNvPr id="128" name="Shape 17"/>
          <p:cNvSpPr/>
          <p:nvPr/>
        </p:nvSpPr>
        <p:spPr>
          <a:xfrm>
            <a:off x="6876288" y="1389888"/>
            <a:ext cx="2971801" cy="841252"/>
          </a:xfrm>
          <a:prstGeom prst="roundRect">
            <a:avLst>
              <a:gd name="adj" fmla="val 14130"/>
            </a:avLst>
          </a:prstGeom>
          <a:solidFill>
            <a:srgbClr val="F4F7FC"/>
          </a:solidFill>
          <a:ln w="12700">
            <a:solidFill>
              <a:srgbClr val="F4F7FC">
                <a:alpha val="0"/>
              </a:srgbClr>
            </a:solidFill>
          </a:ln>
        </p:spPr>
        <p:txBody>
          <a:bodyPr lIns="45718" tIns="45718" rIns="45718" bIns="45718"/>
          <a:lstStyle/>
          <a:p>
            <a:pPr defTabSz="914400"/>
            <a:endParaRPr/>
          </a:p>
        </p:txBody>
      </p:sp>
      <p:sp>
        <p:nvSpPr>
          <p:cNvPr id="129" name="Shape 18"/>
          <p:cNvSpPr/>
          <p:nvPr/>
        </p:nvSpPr>
        <p:spPr>
          <a:xfrm>
            <a:off x="7040880" y="1591055"/>
            <a:ext cx="402343" cy="402343"/>
          </a:xfrm>
          <a:prstGeom prst="ellipse">
            <a:avLst/>
          </a:prstGeom>
          <a:solidFill>
            <a:srgbClr val="163F82"/>
          </a:solidFill>
          <a:ln w="12700">
            <a:solidFill>
              <a:srgbClr val="163F82">
                <a:alpha val="0"/>
              </a:srgbClr>
            </a:solidFill>
          </a:ln>
        </p:spPr>
        <p:txBody>
          <a:bodyPr lIns="45718" tIns="45718" rIns="45718" bIns="45718"/>
          <a:lstStyle/>
          <a:p>
            <a:pPr defTabSz="914400"/>
            <a:endParaRPr/>
          </a:p>
        </p:txBody>
      </p:sp>
      <p:sp>
        <p:nvSpPr>
          <p:cNvPr id="130" name="Text 19"/>
          <p:cNvSpPr txBox="1"/>
          <p:nvPr/>
        </p:nvSpPr>
        <p:spPr>
          <a:xfrm>
            <a:off x="7040880" y="1613916"/>
            <a:ext cx="402340" cy="15545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ctr" defTabSz="914400">
              <a:defRPr sz="900" b="1">
                <a:solidFill>
                  <a:srgbClr val="FFFFFF"/>
                </a:solidFill>
              </a:defRPr>
            </a:lvl1pPr>
          </a:lstStyle>
          <a:p>
            <a:r>
              <a:t>3</a:t>
            </a:r>
          </a:p>
        </p:txBody>
      </p:sp>
      <p:sp>
        <p:nvSpPr>
          <p:cNvPr id="131" name="Text 20"/>
          <p:cNvSpPr txBox="1"/>
          <p:nvPr/>
        </p:nvSpPr>
        <p:spPr>
          <a:xfrm>
            <a:off x="7562087" y="1554480"/>
            <a:ext cx="2103125" cy="1737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1000" b="1">
                <a:solidFill>
                  <a:srgbClr val="163F82"/>
                </a:solidFill>
              </a:defRPr>
            </a:lvl1pPr>
          </a:lstStyle>
          <a:p>
            <a:r>
              <a:t>Mer är välkommet</a:t>
            </a:r>
          </a:p>
        </p:txBody>
      </p:sp>
      <p:sp>
        <p:nvSpPr>
          <p:cNvPr id="132" name="Text 21"/>
          <p:cNvSpPr txBox="1"/>
          <p:nvPr/>
        </p:nvSpPr>
        <p:spPr>
          <a:xfrm>
            <a:off x="7562087" y="1783077"/>
            <a:ext cx="2103125" cy="3017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lvl1pPr defTabSz="914400">
              <a:defRPr sz="900">
                <a:solidFill>
                  <a:srgbClr val="5E6B7D"/>
                </a:solidFill>
              </a:defRPr>
            </a:lvl1pPr>
          </a:lstStyle>
          <a:p>
            <a:r>
              <a:t>Lagen får gärna sälja mer än minimikravet.</a:t>
            </a:r>
          </a:p>
        </p:txBody>
      </p:sp>
      <p:sp>
        <p:nvSpPr>
          <p:cNvPr id="133" name="Text 22"/>
          <p:cNvSpPr txBox="1"/>
          <p:nvPr/>
        </p:nvSpPr>
        <p:spPr>
          <a:xfrm>
            <a:off x="658368" y="2697477"/>
            <a:ext cx="1828801" cy="15545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700" b="1">
                <a:solidFill>
                  <a:srgbClr val="163F82"/>
                </a:solidFill>
              </a:defRPr>
            </a:lvl1pPr>
          </a:lstStyle>
          <a:p>
            <a:r>
              <a:t>MINIMIKRAV</a:t>
            </a:r>
          </a:p>
        </p:txBody>
      </p:sp>
      <p:sp>
        <p:nvSpPr>
          <p:cNvPr id="134" name="Shape 23"/>
          <p:cNvSpPr/>
          <p:nvPr/>
        </p:nvSpPr>
        <p:spPr>
          <a:xfrm>
            <a:off x="658366" y="2889504"/>
            <a:ext cx="502923" cy="3"/>
          </a:xfrm>
          <a:prstGeom prst="line">
            <a:avLst/>
          </a:prstGeom>
          <a:ln w="13970">
            <a:solidFill>
              <a:srgbClr val="C7A15A"/>
            </a:solidFill>
          </a:ln>
        </p:spPr>
        <p:txBody>
          <a:bodyPr lIns="45718" tIns="45718" rIns="45718" bIns="45718"/>
          <a:lstStyle/>
          <a:p>
            <a:endParaRPr/>
          </a:p>
        </p:txBody>
      </p:sp>
      <p:sp>
        <p:nvSpPr>
          <p:cNvPr id="135" name="Shape 24"/>
          <p:cNvSpPr/>
          <p:nvPr/>
        </p:nvSpPr>
        <p:spPr>
          <a:xfrm>
            <a:off x="658368" y="3072383"/>
            <a:ext cx="2743201" cy="1143001"/>
          </a:xfrm>
          <a:prstGeom prst="roundRect">
            <a:avLst>
              <a:gd name="adj" fmla="val 14400"/>
            </a:avLst>
          </a:prstGeom>
          <a:solidFill>
            <a:srgbClr val="163F82"/>
          </a:solidFill>
          <a:ln w="12700">
            <a:solidFill>
              <a:srgbClr val="163F82">
                <a:alpha val="0"/>
              </a:srgbClr>
            </a:solidFill>
          </a:ln>
          <a:effectLst>
            <a:outerShdw blurRad="25400" dist="50800" dir="2700000" rotWithShape="0">
              <a:srgbClr val="000000">
                <a:alpha val="12000"/>
              </a:srgbClr>
            </a:outerShdw>
          </a:effectLst>
        </p:spPr>
        <p:txBody>
          <a:bodyPr lIns="45718" tIns="45718" rIns="45718" bIns="45718"/>
          <a:lstStyle/>
          <a:p>
            <a:pPr defTabSz="914400"/>
            <a:endParaRPr/>
          </a:p>
        </p:txBody>
      </p:sp>
      <p:sp>
        <p:nvSpPr>
          <p:cNvPr id="136" name="Text 25"/>
          <p:cNvSpPr txBox="1"/>
          <p:nvPr/>
        </p:nvSpPr>
        <p:spPr>
          <a:xfrm>
            <a:off x="941832" y="3319271"/>
            <a:ext cx="2148841" cy="38405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ctr" defTabSz="850391">
              <a:defRPr sz="2500" b="1">
                <a:solidFill>
                  <a:srgbClr val="FFFFFF"/>
                </a:solidFill>
                <a:latin typeface="Aptos Display"/>
                <a:ea typeface="Aptos Display"/>
                <a:cs typeface="Aptos Display"/>
                <a:sym typeface="Aptos Display"/>
              </a:defRPr>
            </a:lvl1pPr>
          </a:lstStyle>
          <a:p>
            <a:r>
              <a:t>ca 1 000 kr</a:t>
            </a:r>
          </a:p>
        </p:txBody>
      </p:sp>
      <p:sp>
        <p:nvSpPr>
          <p:cNvPr id="137" name="Text 26"/>
          <p:cNvSpPr txBox="1"/>
          <p:nvPr/>
        </p:nvSpPr>
        <p:spPr>
          <a:xfrm>
            <a:off x="941832" y="3730752"/>
            <a:ext cx="2148841" cy="16459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ctr" defTabSz="914400">
              <a:defRPr sz="1000">
                <a:solidFill>
                  <a:srgbClr val="EAF0FA"/>
                </a:solidFill>
              </a:defRPr>
            </a:lvl1pPr>
          </a:lstStyle>
          <a:p>
            <a:r>
              <a:t>per aktiv spelare</a:t>
            </a:r>
          </a:p>
        </p:txBody>
      </p:sp>
      <p:sp>
        <p:nvSpPr>
          <p:cNvPr id="138" name="Text 27"/>
          <p:cNvSpPr txBox="1"/>
          <p:nvPr/>
        </p:nvSpPr>
        <p:spPr>
          <a:xfrm>
            <a:off x="3794759" y="2697477"/>
            <a:ext cx="2194564" cy="15545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700" b="1">
                <a:solidFill>
                  <a:srgbClr val="163F82"/>
                </a:solidFill>
              </a:defRPr>
            </a:lvl1pPr>
          </a:lstStyle>
          <a:p>
            <a:r>
              <a:t>EXEMPEL PRODUKTER</a:t>
            </a:r>
          </a:p>
        </p:txBody>
      </p:sp>
      <p:sp>
        <p:nvSpPr>
          <p:cNvPr id="139" name="Shape 28"/>
          <p:cNvSpPr/>
          <p:nvPr/>
        </p:nvSpPr>
        <p:spPr>
          <a:xfrm>
            <a:off x="3794759" y="2889504"/>
            <a:ext cx="502920" cy="3"/>
          </a:xfrm>
          <a:prstGeom prst="line">
            <a:avLst/>
          </a:prstGeom>
          <a:ln w="13970">
            <a:solidFill>
              <a:srgbClr val="C7A15A"/>
            </a:solidFill>
          </a:ln>
        </p:spPr>
        <p:txBody>
          <a:bodyPr lIns="45718" tIns="45718" rIns="45718" bIns="45718"/>
          <a:lstStyle/>
          <a:p>
            <a:endParaRPr/>
          </a:p>
        </p:txBody>
      </p:sp>
      <p:sp>
        <p:nvSpPr>
          <p:cNvPr id="140" name="Shape 29"/>
          <p:cNvSpPr/>
          <p:nvPr/>
        </p:nvSpPr>
        <p:spPr>
          <a:xfrm>
            <a:off x="3794759" y="3072383"/>
            <a:ext cx="2267714" cy="475491"/>
          </a:xfrm>
          <a:prstGeom prst="roundRect">
            <a:avLst>
              <a:gd name="adj" fmla="val 19231"/>
            </a:avLst>
          </a:prstGeom>
          <a:solidFill>
            <a:srgbClr val="FFFFFF"/>
          </a:solidFill>
          <a:ln w="12700">
            <a:solidFill>
              <a:srgbClr val="D8E2F2"/>
            </a:solidFill>
          </a:ln>
        </p:spPr>
        <p:txBody>
          <a:bodyPr lIns="45718" tIns="45718" rIns="45718" bIns="45718"/>
          <a:lstStyle/>
          <a:p>
            <a:pPr defTabSz="914400"/>
            <a:endParaRPr/>
          </a:p>
        </p:txBody>
      </p:sp>
      <p:sp>
        <p:nvSpPr>
          <p:cNvPr id="141" name="Text 30"/>
          <p:cNvSpPr txBox="1"/>
          <p:nvPr/>
        </p:nvSpPr>
        <p:spPr>
          <a:xfrm>
            <a:off x="3941064" y="3154677"/>
            <a:ext cx="896116" cy="1428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900" b="1">
                <a:solidFill>
                  <a:srgbClr val="163F82"/>
                </a:solidFill>
              </a:defRPr>
            </a:lvl1pPr>
          </a:lstStyle>
          <a:p>
            <a:r>
              <a:t>Kaffe</a:t>
            </a:r>
          </a:p>
        </p:txBody>
      </p:sp>
      <p:sp>
        <p:nvSpPr>
          <p:cNvPr id="142" name="Text 31"/>
          <p:cNvSpPr txBox="1"/>
          <p:nvPr/>
        </p:nvSpPr>
        <p:spPr>
          <a:xfrm>
            <a:off x="3941064" y="3337559"/>
            <a:ext cx="1234444" cy="1097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700">
                <a:solidFill>
                  <a:srgbClr val="5E6B7D"/>
                </a:solidFill>
              </a:defRPr>
            </a:lvl1pPr>
          </a:lstStyle>
          <a:p>
            <a:r>
              <a:t>1 st. 3-pack</a:t>
            </a:r>
          </a:p>
        </p:txBody>
      </p:sp>
      <p:sp>
        <p:nvSpPr>
          <p:cNvPr id="143" name="Text 32"/>
          <p:cNvSpPr txBox="1"/>
          <p:nvPr/>
        </p:nvSpPr>
        <p:spPr>
          <a:xfrm>
            <a:off x="5276088" y="3218688"/>
            <a:ext cx="621796" cy="1428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r" defTabSz="914400">
              <a:defRPr sz="900" b="1">
                <a:solidFill>
                  <a:srgbClr val="152033"/>
                </a:solidFill>
              </a:defRPr>
            </a:lvl1pPr>
          </a:lstStyle>
          <a:p>
            <a:r>
              <a:t>280 kr</a:t>
            </a:r>
          </a:p>
        </p:txBody>
      </p:sp>
      <p:sp>
        <p:nvSpPr>
          <p:cNvPr id="144" name="Shape 33"/>
          <p:cNvSpPr/>
          <p:nvPr/>
        </p:nvSpPr>
        <p:spPr>
          <a:xfrm>
            <a:off x="6400800" y="3072383"/>
            <a:ext cx="2267712" cy="475491"/>
          </a:xfrm>
          <a:prstGeom prst="roundRect">
            <a:avLst>
              <a:gd name="adj" fmla="val 19231"/>
            </a:avLst>
          </a:prstGeom>
          <a:solidFill>
            <a:srgbClr val="FFFFFF"/>
          </a:solidFill>
          <a:ln w="12700">
            <a:solidFill>
              <a:srgbClr val="D8E2F2"/>
            </a:solidFill>
          </a:ln>
        </p:spPr>
        <p:txBody>
          <a:bodyPr lIns="45718" tIns="45718" rIns="45718" bIns="45718"/>
          <a:lstStyle/>
          <a:p>
            <a:pPr defTabSz="914400"/>
            <a:endParaRPr/>
          </a:p>
        </p:txBody>
      </p:sp>
      <p:sp>
        <p:nvSpPr>
          <p:cNvPr id="145" name="Text 34"/>
          <p:cNvSpPr txBox="1"/>
          <p:nvPr/>
        </p:nvSpPr>
        <p:spPr>
          <a:xfrm>
            <a:off x="6547104" y="3154677"/>
            <a:ext cx="896116" cy="1428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900" b="1">
                <a:solidFill>
                  <a:srgbClr val="163F82"/>
                </a:solidFill>
              </a:defRPr>
            </a:lvl1pPr>
          </a:lstStyle>
          <a:p>
            <a:r>
              <a:t>Bingolotter</a:t>
            </a:r>
          </a:p>
        </p:txBody>
      </p:sp>
      <p:sp>
        <p:nvSpPr>
          <p:cNvPr id="146" name="Text 35"/>
          <p:cNvSpPr txBox="1"/>
          <p:nvPr/>
        </p:nvSpPr>
        <p:spPr>
          <a:xfrm>
            <a:off x="6547104" y="3337559"/>
            <a:ext cx="1234444" cy="1097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700">
                <a:solidFill>
                  <a:srgbClr val="5E6B7D"/>
                </a:solidFill>
              </a:defRPr>
            </a:lvl1pPr>
          </a:lstStyle>
          <a:p>
            <a:r>
              <a:t>4 enkel-/2 dubbellotter</a:t>
            </a:r>
          </a:p>
        </p:txBody>
      </p:sp>
      <p:sp>
        <p:nvSpPr>
          <p:cNvPr id="147" name="Text 36"/>
          <p:cNvSpPr txBox="1"/>
          <p:nvPr/>
        </p:nvSpPr>
        <p:spPr>
          <a:xfrm>
            <a:off x="7882128" y="3218688"/>
            <a:ext cx="621796" cy="1428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r" defTabSz="914400">
              <a:defRPr sz="900" b="1">
                <a:solidFill>
                  <a:srgbClr val="152033"/>
                </a:solidFill>
              </a:defRPr>
            </a:lvl1pPr>
          </a:lstStyle>
          <a:p>
            <a:r>
              <a:t>400 kr</a:t>
            </a:r>
          </a:p>
        </p:txBody>
      </p:sp>
      <p:sp>
        <p:nvSpPr>
          <p:cNvPr id="148" name="Shape 37"/>
          <p:cNvSpPr/>
          <p:nvPr/>
        </p:nvSpPr>
        <p:spPr>
          <a:xfrm>
            <a:off x="3794759" y="3712464"/>
            <a:ext cx="2267714" cy="475492"/>
          </a:xfrm>
          <a:prstGeom prst="roundRect">
            <a:avLst>
              <a:gd name="adj" fmla="val 19231"/>
            </a:avLst>
          </a:prstGeom>
          <a:solidFill>
            <a:srgbClr val="FFFFFF"/>
          </a:solidFill>
          <a:ln w="12700">
            <a:solidFill>
              <a:srgbClr val="D8E2F2"/>
            </a:solidFill>
          </a:ln>
        </p:spPr>
        <p:txBody>
          <a:bodyPr lIns="45718" tIns="45718" rIns="45718" bIns="45718"/>
          <a:lstStyle/>
          <a:p>
            <a:pPr defTabSz="914400"/>
            <a:endParaRPr/>
          </a:p>
        </p:txBody>
      </p:sp>
      <p:sp>
        <p:nvSpPr>
          <p:cNvPr id="149" name="Text 38"/>
          <p:cNvSpPr txBox="1"/>
          <p:nvPr/>
        </p:nvSpPr>
        <p:spPr>
          <a:xfrm>
            <a:off x="3941064" y="3794759"/>
            <a:ext cx="896116" cy="1428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900" b="1">
                <a:solidFill>
                  <a:srgbClr val="163F82"/>
                </a:solidFill>
              </a:defRPr>
            </a:lvl1pPr>
          </a:lstStyle>
          <a:p>
            <a:r>
              <a:t>Strumppaket</a:t>
            </a:r>
          </a:p>
        </p:txBody>
      </p:sp>
      <p:sp>
        <p:nvSpPr>
          <p:cNvPr id="150" name="Text 39"/>
          <p:cNvSpPr txBox="1"/>
          <p:nvPr/>
        </p:nvSpPr>
        <p:spPr>
          <a:xfrm>
            <a:off x="3941064" y="3977640"/>
            <a:ext cx="1234444" cy="1097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700">
                <a:solidFill>
                  <a:srgbClr val="5E6B7D"/>
                </a:solidFill>
              </a:defRPr>
            </a:lvl1pPr>
          </a:lstStyle>
          <a:p>
            <a:r>
              <a:t>1 paket</a:t>
            </a:r>
          </a:p>
        </p:txBody>
      </p:sp>
      <p:sp>
        <p:nvSpPr>
          <p:cNvPr id="151" name="Text 40"/>
          <p:cNvSpPr txBox="1"/>
          <p:nvPr/>
        </p:nvSpPr>
        <p:spPr>
          <a:xfrm>
            <a:off x="5276088" y="3858767"/>
            <a:ext cx="621796" cy="1428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r" defTabSz="914400">
              <a:defRPr sz="900" b="1">
                <a:solidFill>
                  <a:srgbClr val="152033"/>
                </a:solidFill>
              </a:defRPr>
            </a:lvl1pPr>
          </a:lstStyle>
          <a:p>
            <a:r>
              <a:t>200 kr</a:t>
            </a:r>
          </a:p>
        </p:txBody>
      </p:sp>
      <p:sp>
        <p:nvSpPr>
          <p:cNvPr id="152" name="Shape 41"/>
          <p:cNvSpPr/>
          <p:nvPr/>
        </p:nvSpPr>
        <p:spPr>
          <a:xfrm>
            <a:off x="6400800" y="3712464"/>
            <a:ext cx="2267712" cy="475492"/>
          </a:xfrm>
          <a:prstGeom prst="roundRect">
            <a:avLst>
              <a:gd name="adj" fmla="val 19231"/>
            </a:avLst>
          </a:prstGeom>
          <a:solidFill>
            <a:srgbClr val="FFFFFF"/>
          </a:solidFill>
          <a:ln w="12700">
            <a:solidFill>
              <a:srgbClr val="D8E2F2"/>
            </a:solidFill>
          </a:ln>
        </p:spPr>
        <p:txBody>
          <a:bodyPr lIns="45718" tIns="45718" rIns="45718" bIns="45718"/>
          <a:lstStyle/>
          <a:p>
            <a:pPr defTabSz="914400"/>
            <a:endParaRPr/>
          </a:p>
        </p:txBody>
      </p:sp>
      <p:sp>
        <p:nvSpPr>
          <p:cNvPr id="153" name="Text 42"/>
          <p:cNvSpPr txBox="1"/>
          <p:nvPr/>
        </p:nvSpPr>
        <p:spPr>
          <a:xfrm>
            <a:off x="6547104" y="3794759"/>
            <a:ext cx="896116" cy="1428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900" b="1">
                <a:solidFill>
                  <a:srgbClr val="163F82"/>
                </a:solidFill>
              </a:defRPr>
            </a:lvl1pPr>
          </a:lstStyle>
          <a:p>
            <a:r>
              <a:t>Bjäre Chips</a:t>
            </a:r>
          </a:p>
        </p:txBody>
      </p:sp>
      <p:sp>
        <p:nvSpPr>
          <p:cNvPr id="154" name="Text 43"/>
          <p:cNvSpPr txBox="1"/>
          <p:nvPr/>
        </p:nvSpPr>
        <p:spPr>
          <a:xfrm>
            <a:off x="6547104" y="3977640"/>
            <a:ext cx="1234444" cy="1097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700">
                <a:solidFill>
                  <a:srgbClr val="5E6B7D"/>
                </a:solidFill>
              </a:defRPr>
            </a:lvl1pPr>
          </a:lstStyle>
          <a:p>
            <a:r>
              <a:t>4 påsar</a:t>
            </a:r>
          </a:p>
        </p:txBody>
      </p:sp>
      <p:sp>
        <p:nvSpPr>
          <p:cNvPr id="155" name="Text 44"/>
          <p:cNvSpPr txBox="1"/>
          <p:nvPr/>
        </p:nvSpPr>
        <p:spPr>
          <a:xfrm>
            <a:off x="7882128" y="3858767"/>
            <a:ext cx="621796" cy="1428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r" defTabSz="914400">
              <a:defRPr sz="900" b="1">
                <a:solidFill>
                  <a:srgbClr val="152033"/>
                </a:solidFill>
              </a:defRPr>
            </a:lvl1pPr>
          </a:lstStyle>
          <a:p>
            <a:r>
              <a:t>120 kr</a:t>
            </a:r>
          </a:p>
        </p:txBody>
      </p:sp>
      <p:sp>
        <p:nvSpPr>
          <p:cNvPr id="156" name="Shape 45"/>
          <p:cNvSpPr/>
          <p:nvPr/>
        </p:nvSpPr>
        <p:spPr>
          <a:xfrm>
            <a:off x="8942830" y="2788920"/>
            <a:ext cx="1993396" cy="1572772"/>
          </a:xfrm>
          <a:prstGeom prst="roundRect">
            <a:avLst>
              <a:gd name="adj" fmla="val 10465"/>
            </a:avLst>
          </a:prstGeom>
          <a:solidFill>
            <a:srgbClr val="C7A15A"/>
          </a:solidFill>
          <a:ln w="12700">
            <a:solidFill>
              <a:srgbClr val="C7A15A">
                <a:alpha val="0"/>
              </a:srgbClr>
            </a:solidFill>
          </a:ln>
          <a:effectLst>
            <a:outerShdw blurRad="25400" dist="50800" dir="2700000" rotWithShape="0">
              <a:srgbClr val="000000">
                <a:alpha val="12000"/>
              </a:srgbClr>
            </a:outerShdw>
          </a:effectLst>
        </p:spPr>
        <p:txBody>
          <a:bodyPr lIns="45718" tIns="45718" rIns="45718" bIns="45718"/>
          <a:lstStyle/>
          <a:p>
            <a:pPr defTabSz="914400"/>
            <a:endParaRPr/>
          </a:p>
        </p:txBody>
      </p:sp>
      <p:sp>
        <p:nvSpPr>
          <p:cNvPr id="157" name="Text 46"/>
          <p:cNvSpPr txBox="1"/>
          <p:nvPr/>
        </p:nvSpPr>
        <p:spPr>
          <a:xfrm>
            <a:off x="9217152" y="2999232"/>
            <a:ext cx="1444756" cy="16459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ctr" defTabSz="914400">
              <a:defRPr sz="1000" b="1">
                <a:solidFill>
                  <a:srgbClr val="FFFFFF"/>
                </a:solidFill>
              </a:defRPr>
            </a:lvl1pPr>
          </a:lstStyle>
          <a:p>
            <a:r>
              <a:t>Exempel</a:t>
            </a:r>
          </a:p>
        </p:txBody>
      </p:sp>
      <p:sp>
        <p:nvSpPr>
          <p:cNvPr id="158" name="Text 47"/>
          <p:cNvSpPr txBox="1"/>
          <p:nvPr/>
        </p:nvSpPr>
        <p:spPr>
          <a:xfrm>
            <a:off x="9144000" y="3337559"/>
            <a:ext cx="1591056" cy="3657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ctr" defTabSz="914400">
              <a:defRPr sz="2200" b="1">
                <a:solidFill>
                  <a:srgbClr val="FFFFFF"/>
                </a:solidFill>
                <a:latin typeface="Aptos Display"/>
                <a:ea typeface="Aptos Display"/>
                <a:cs typeface="Aptos Display"/>
                <a:sym typeface="Aptos Display"/>
              </a:defRPr>
            </a:lvl1pPr>
          </a:lstStyle>
          <a:p>
            <a:r>
              <a:t>ca 4 500 kr</a:t>
            </a:r>
          </a:p>
        </p:txBody>
      </p:sp>
      <p:sp>
        <p:nvSpPr>
          <p:cNvPr id="159" name="Text 48"/>
          <p:cNvSpPr txBox="1"/>
          <p:nvPr/>
        </p:nvSpPr>
        <p:spPr>
          <a:xfrm>
            <a:off x="9144000" y="3785615"/>
            <a:ext cx="1591056" cy="3291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p>
            <a:pPr algn="ctr" defTabSz="914400">
              <a:defRPr sz="800">
                <a:solidFill>
                  <a:srgbClr val="FFFFFF"/>
                </a:solidFill>
              </a:defRPr>
            </a:pPr>
            <a:r>
              <a:t>lag med 15 spelare</a:t>
            </a:r>
          </a:p>
          <a:p>
            <a:pPr algn="ctr" defTabSz="914400">
              <a:defRPr sz="800">
                <a:solidFill>
                  <a:srgbClr val="FFFFFF"/>
                </a:solidFill>
              </a:defRPr>
            </a:pPr>
            <a:r>
              <a:t>till cuper, läger och lagaktiviteter</a:t>
            </a:r>
          </a:p>
        </p:txBody>
      </p:sp>
      <p:pic>
        <p:nvPicPr>
          <p:cNvPr id="160" name="Image 1" descr="Image 1"/>
          <p:cNvPicPr>
            <a:picLocks noChangeAspect="1"/>
          </p:cNvPicPr>
          <p:nvPr/>
        </p:nvPicPr>
        <p:blipFill>
          <a:blip r:embed="rId3"/>
          <a:srcRect b="79000"/>
          <a:stretch>
            <a:fillRect/>
          </a:stretch>
        </p:blipFill>
        <p:spPr>
          <a:xfrm>
            <a:off x="658368" y="4681728"/>
            <a:ext cx="3124163" cy="621796"/>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Rubrik 1"/>
          <p:cNvSpPr txBox="1">
            <a:spLocks noGrp="1"/>
          </p:cNvSpPr>
          <p:nvPr>
            <p:ph type="title"/>
          </p:nvPr>
        </p:nvSpPr>
        <p:spPr>
          <a:xfrm>
            <a:off x="838200" y="365125"/>
            <a:ext cx="9995704" cy="1325563"/>
          </a:xfrm>
          <a:prstGeom prst="rect">
            <a:avLst/>
          </a:prstGeom>
        </p:spPr>
        <p:txBody>
          <a:bodyPr/>
          <a:lstStyle/>
          <a:p>
            <a:r>
              <a:t>Praktisk information</a:t>
            </a:r>
          </a:p>
        </p:txBody>
      </p:sp>
      <p:sp>
        <p:nvSpPr>
          <p:cNvPr id="163" name="Platshållare för innehåll 2"/>
          <p:cNvSpPr txBox="1">
            <a:spLocks noGrp="1"/>
          </p:cNvSpPr>
          <p:nvPr>
            <p:ph type="body" idx="1"/>
          </p:nvPr>
        </p:nvSpPr>
        <p:spPr>
          <a:xfrm>
            <a:off x="838200" y="1825625"/>
            <a:ext cx="9995704" cy="4351338"/>
          </a:xfrm>
          <a:prstGeom prst="rect">
            <a:avLst/>
          </a:prstGeom>
        </p:spPr>
        <p:txBody>
          <a:bodyPr/>
          <a:lstStyle/>
          <a:p>
            <a:r>
              <a:t>Träningstider</a:t>
            </a:r>
          </a:p>
          <a:p>
            <a:r>
              <a:t>Medlems- och deltagaravgifter</a:t>
            </a:r>
          </a:p>
          <a:p>
            <a:r>
              <a:t>Kiosk och städscheman</a:t>
            </a:r>
          </a:p>
          <a:p>
            <a:endParaRPr/>
          </a:p>
          <a:p>
            <a:endParaRPr/>
          </a:p>
          <a:p>
            <a:pPr marL="0" indent="0">
              <a:buSzTx/>
              <a:buNone/>
            </a:pPr>
            <a:r>
              <a:t>Alla dokument hittar du på klubbsidan på laget.se </a:t>
            </a:r>
            <a:r>
              <a:rPr u="sng">
                <a:solidFill>
                  <a:srgbClr val="0000FF"/>
                </a:solidFill>
                <a:uFill>
                  <a:solidFill>
                    <a:srgbClr val="0000FF"/>
                  </a:solidFill>
                </a:uFill>
                <a:hlinkClick r:id="rId2"/>
              </a:rPr>
              <a:t>https://www.ifkbankeryd.se/</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 name="Bildobjekt 4" descr="Bildobjekt 4"/>
          <p:cNvPicPr>
            <a:picLocks noChangeAspect="1"/>
          </p:cNvPicPr>
          <p:nvPr/>
        </p:nvPicPr>
        <p:blipFill>
          <a:blip r:embed="rId3"/>
          <a:stretch>
            <a:fillRect/>
          </a:stretch>
        </p:blipFill>
        <p:spPr>
          <a:xfrm>
            <a:off x="2490284" y="652075"/>
            <a:ext cx="7211432" cy="5553851"/>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Rubrik 1"/>
          <p:cNvSpPr txBox="1">
            <a:spLocks noGrp="1"/>
          </p:cNvSpPr>
          <p:nvPr>
            <p:ph type="title"/>
          </p:nvPr>
        </p:nvSpPr>
        <p:spPr>
          <a:xfrm>
            <a:off x="838200" y="365125"/>
            <a:ext cx="9995704" cy="1325563"/>
          </a:xfrm>
          <a:prstGeom prst="rect">
            <a:avLst/>
          </a:prstGeom>
        </p:spPr>
        <p:txBody>
          <a:bodyPr/>
          <a:lstStyle/>
          <a:p>
            <a:r>
              <a:t>Djupadalshallen</a:t>
            </a:r>
          </a:p>
        </p:txBody>
      </p:sp>
      <p:sp>
        <p:nvSpPr>
          <p:cNvPr id="170" name="Platshållare för innehåll 2"/>
          <p:cNvSpPr txBox="1">
            <a:spLocks noGrp="1"/>
          </p:cNvSpPr>
          <p:nvPr>
            <p:ph type="body" idx="1"/>
          </p:nvPr>
        </p:nvSpPr>
        <p:spPr>
          <a:xfrm>
            <a:off x="838200" y="1825625"/>
            <a:ext cx="9995704" cy="4351338"/>
          </a:xfrm>
          <a:prstGeom prst="rect">
            <a:avLst/>
          </a:prstGeom>
        </p:spPr>
        <p:txBody>
          <a:bodyPr/>
          <a:lstStyle/>
          <a:p>
            <a:r>
              <a:t>Rutiner vid träning</a:t>
            </a:r>
          </a:p>
          <a:p>
            <a:r>
              <a:t>Rutiner vid matchspel</a:t>
            </a:r>
          </a:p>
          <a:p>
            <a:r>
              <a:t>Rutiner för kiosk</a:t>
            </a:r>
          </a:p>
        </p:txBody>
      </p:sp>
      <p:pic>
        <p:nvPicPr>
          <p:cNvPr id="171" name="Bildobjekt 4" descr="Bildobjekt 4"/>
          <p:cNvPicPr>
            <a:picLocks noChangeAspect="1"/>
          </p:cNvPicPr>
          <p:nvPr/>
        </p:nvPicPr>
        <p:blipFill>
          <a:blip r:embed="rId2"/>
          <a:stretch>
            <a:fillRect/>
          </a:stretch>
        </p:blipFill>
        <p:spPr>
          <a:xfrm>
            <a:off x="7291946" y="681037"/>
            <a:ext cx="3315165" cy="5344272"/>
          </a:xfrm>
          <a:prstGeom prst="rect">
            <a:avLst/>
          </a:prstGeom>
          <a:ln w="12700">
            <a:miter lim="400000"/>
          </a:ln>
        </p:spPr>
      </p:pic>
      <p:pic>
        <p:nvPicPr>
          <p:cNvPr id="172" name="Bildobjekt 6" descr="Bildobjekt 6"/>
          <p:cNvPicPr>
            <a:picLocks noChangeAspect="1"/>
          </p:cNvPicPr>
          <p:nvPr/>
        </p:nvPicPr>
        <p:blipFill>
          <a:blip r:embed="rId3"/>
          <a:srcRect t="13163" b="30528"/>
          <a:stretch>
            <a:fillRect/>
          </a:stretch>
        </p:blipFill>
        <p:spPr>
          <a:xfrm>
            <a:off x="4306568" y="1924333"/>
            <a:ext cx="3210375" cy="3009334"/>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Text 2"/>
          <p:cNvSpPr txBox="1"/>
          <p:nvPr/>
        </p:nvSpPr>
        <p:spPr>
          <a:xfrm>
            <a:off x="658368" y="328928"/>
            <a:ext cx="7543801" cy="3937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defTabSz="914400">
              <a:defRPr sz="2600" b="1">
                <a:solidFill>
                  <a:srgbClr val="FFFFFF"/>
                </a:solidFill>
                <a:latin typeface="Aptos Display"/>
                <a:ea typeface="Aptos Display"/>
                <a:cs typeface="Aptos Display"/>
                <a:sym typeface="Aptos Display"/>
              </a:defRPr>
            </a:lvl1pPr>
          </a:lstStyle>
          <a:p>
            <a:r>
              <a:t>Ansökan om matchändring</a:t>
            </a:r>
          </a:p>
        </p:txBody>
      </p:sp>
      <p:sp>
        <p:nvSpPr>
          <p:cNvPr id="175" name="Text 3"/>
          <p:cNvSpPr txBox="1"/>
          <p:nvPr/>
        </p:nvSpPr>
        <p:spPr>
          <a:xfrm>
            <a:off x="676656" y="834643"/>
            <a:ext cx="7680960" cy="1778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defTabSz="914400">
              <a:defRPr sz="1200">
                <a:solidFill>
                  <a:srgbClr val="D9E7F6"/>
                </a:solidFill>
              </a:defRPr>
            </a:lvl1pPr>
          </a:lstStyle>
          <a:p>
            <a:r>
              <a:t>Så går ni tillväga – från kontakt till inskickad ansökan</a:t>
            </a:r>
          </a:p>
        </p:txBody>
      </p:sp>
      <p:sp>
        <p:nvSpPr>
          <p:cNvPr id="176" name="Shape 9"/>
          <p:cNvSpPr/>
          <p:nvPr/>
        </p:nvSpPr>
        <p:spPr>
          <a:xfrm>
            <a:off x="658368" y="1572766"/>
            <a:ext cx="2743201" cy="384052"/>
          </a:xfrm>
          <a:prstGeom prst="roundRect">
            <a:avLst>
              <a:gd name="adj" fmla="val 19048"/>
            </a:avLst>
          </a:prstGeom>
          <a:solidFill>
            <a:srgbClr val="E2EDF8"/>
          </a:solidFill>
          <a:ln w="12700">
            <a:solidFill>
              <a:srgbClr val="E2EDF8"/>
            </a:solidFill>
          </a:ln>
        </p:spPr>
        <p:txBody>
          <a:bodyPr lIns="45718" tIns="45718" rIns="45718" bIns="45718"/>
          <a:lstStyle/>
          <a:p>
            <a:pPr defTabSz="914400"/>
            <a:endParaRPr/>
          </a:p>
        </p:txBody>
      </p:sp>
      <p:sp>
        <p:nvSpPr>
          <p:cNvPr id="177" name="Text 10"/>
          <p:cNvSpPr txBox="1"/>
          <p:nvPr/>
        </p:nvSpPr>
        <p:spPr>
          <a:xfrm>
            <a:off x="822960" y="1670303"/>
            <a:ext cx="2423164" cy="152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defTabSz="914400">
              <a:defRPr sz="1000" b="1">
                <a:solidFill>
                  <a:srgbClr val="073B7A"/>
                </a:solidFill>
              </a:defRPr>
            </a:lvl1pPr>
          </a:lstStyle>
          <a:p>
            <a:r>
              <a:t>3 huvudsteg • 1 viktigt undantag</a:t>
            </a:r>
          </a:p>
        </p:txBody>
      </p:sp>
      <p:sp>
        <p:nvSpPr>
          <p:cNvPr id="178" name="Shape 11"/>
          <p:cNvSpPr/>
          <p:nvPr/>
        </p:nvSpPr>
        <p:spPr>
          <a:xfrm>
            <a:off x="658368" y="2212848"/>
            <a:ext cx="3246123" cy="2929130"/>
          </a:xfrm>
          <a:prstGeom prst="roundRect">
            <a:avLst>
              <a:gd name="adj" fmla="val 2497"/>
            </a:avLst>
          </a:prstGeom>
          <a:solidFill>
            <a:srgbClr val="FFFFFF"/>
          </a:solidFill>
          <a:ln w="13970">
            <a:solidFill>
              <a:srgbClr val="C9D7E6"/>
            </a:solidFill>
          </a:ln>
          <a:effectLst>
            <a:outerShdw blurRad="25400" dist="50800" dir="2700000" rotWithShape="0">
              <a:srgbClr val="AAB8C6">
                <a:alpha val="18000"/>
              </a:srgbClr>
            </a:outerShdw>
          </a:effectLst>
        </p:spPr>
        <p:txBody>
          <a:bodyPr lIns="45718" tIns="45718" rIns="45718" bIns="45718"/>
          <a:lstStyle/>
          <a:p>
            <a:pPr defTabSz="914400"/>
            <a:endParaRPr/>
          </a:p>
        </p:txBody>
      </p:sp>
      <p:sp>
        <p:nvSpPr>
          <p:cNvPr id="179" name="Shape 12"/>
          <p:cNvSpPr/>
          <p:nvPr/>
        </p:nvSpPr>
        <p:spPr>
          <a:xfrm>
            <a:off x="886966" y="2432304"/>
            <a:ext cx="566935" cy="566935"/>
          </a:xfrm>
          <a:prstGeom prst="ellipse">
            <a:avLst/>
          </a:prstGeom>
          <a:solidFill>
            <a:srgbClr val="1663B7"/>
          </a:solidFill>
          <a:ln w="12700">
            <a:solidFill>
              <a:srgbClr val="1663B7"/>
            </a:solidFill>
          </a:ln>
        </p:spPr>
        <p:txBody>
          <a:bodyPr lIns="45718" tIns="45718" rIns="45718" bIns="45718"/>
          <a:lstStyle/>
          <a:p>
            <a:pPr defTabSz="914400"/>
            <a:endParaRPr/>
          </a:p>
        </p:txBody>
      </p:sp>
      <p:sp>
        <p:nvSpPr>
          <p:cNvPr id="180" name="Text 13"/>
          <p:cNvSpPr txBox="1"/>
          <p:nvPr/>
        </p:nvSpPr>
        <p:spPr>
          <a:xfrm>
            <a:off x="886966" y="2513583"/>
            <a:ext cx="566931" cy="20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defTabSz="914400">
              <a:defRPr sz="1300" b="1">
                <a:solidFill>
                  <a:srgbClr val="FFFFFF"/>
                </a:solidFill>
              </a:defRPr>
            </a:lvl1pPr>
          </a:lstStyle>
          <a:p>
            <a:r>
              <a:t>1</a:t>
            </a:r>
          </a:p>
        </p:txBody>
      </p:sp>
      <p:sp>
        <p:nvSpPr>
          <p:cNvPr id="181" name="Shape 14"/>
          <p:cNvSpPr/>
          <p:nvPr/>
        </p:nvSpPr>
        <p:spPr>
          <a:xfrm>
            <a:off x="3282696" y="2523744"/>
            <a:ext cx="384052" cy="274324"/>
          </a:xfrm>
          <a:prstGeom prst="roundRect">
            <a:avLst>
              <a:gd name="adj" fmla="val 13333"/>
            </a:avLst>
          </a:prstGeom>
          <a:solidFill>
            <a:srgbClr val="EAF3FB"/>
          </a:solidFill>
          <a:ln w="15240">
            <a:solidFill>
              <a:srgbClr val="22A7D6"/>
            </a:solidFill>
          </a:ln>
        </p:spPr>
        <p:txBody>
          <a:bodyPr lIns="45718" tIns="45718" rIns="45718" bIns="45718"/>
          <a:lstStyle/>
          <a:p>
            <a:pPr defTabSz="914400"/>
            <a:endParaRPr/>
          </a:p>
        </p:txBody>
      </p:sp>
      <p:sp>
        <p:nvSpPr>
          <p:cNvPr id="182" name="Shape 15"/>
          <p:cNvSpPr/>
          <p:nvPr/>
        </p:nvSpPr>
        <p:spPr>
          <a:xfrm>
            <a:off x="3337559" y="2798064"/>
            <a:ext cx="45724" cy="91444"/>
          </a:xfrm>
          <a:prstGeom prst="line">
            <a:avLst/>
          </a:prstGeom>
          <a:ln w="15240">
            <a:solidFill>
              <a:srgbClr val="22A7D6"/>
            </a:solidFill>
          </a:ln>
        </p:spPr>
        <p:txBody>
          <a:bodyPr lIns="45718" tIns="45718" rIns="45718" bIns="45718"/>
          <a:lstStyle/>
          <a:p>
            <a:endParaRPr/>
          </a:p>
        </p:txBody>
      </p:sp>
      <p:sp>
        <p:nvSpPr>
          <p:cNvPr id="183" name="Shape 16"/>
          <p:cNvSpPr/>
          <p:nvPr/>
        </p:nvSpPr>
        <p:spPr>
          <a:xfrm>
            <a:off x="3538728" y="2642616"/>
            <a:ext cx="347476" cy="246892"/>
          </a:xfrm>
          <a:prstGeom prst="roundRect">
            <a:avLst>
              <a:gd name="adj" fmla="val 14815"/>
            </a:avLst>
          </a:prstGeom>
          <a:solidFill>
            <a:srgbClr val="F7FBFE"/>
          </a:solidFill>
          <a:ln w="15240">
            <a:solidFill>
              <a:srgbClr val="1663B7"/>
            </a:solidFill>
          </a:ln>
        </p:spPr>
        <p:txBody>
          <a:bodyPr lIns="45718" tIns="45718" rIns="45718" bIns="45718"/>
          <a:lstStyle/>
          <a:p>
            <a:pPr defTabSz="914400"/>
            <a:endParaRPr/>
          </a:p>
        </p:txBody>
      </p:sp>
      <p:sp>
        <p:nvSpPr>
          <p:cNvPr id="184" name="Text 17"/>
          <p:cNvSpPr txBox="1"/>
          <p:nvPr/>
        </p:nvSpPr>
        <p:spPr>
          <a:xfrm>
            <a:off x="886966" y="3219701"/>
            <a:ext cx="2697485" cy="254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defTabSz="914400">
              <a:defRPr sz="1700" b="1">
                <a:solidFill>
                  <a:srgbClr val="17324D"/>
                </a:solidFill>
              </a:defRPr>
            </a:lvl1pPr>
          </a:lstStyle>
          <a:p>
            <a:r>
              <a:t>Ta kontakt</a:t>
            </a:r>
          </a:p>
        </p:txBody>
      </p:sp>
      <p:sp>
        <p:nvSpPr>
          <p:cNvPr id="185" name="Text 18"/>
          <p:cNvSpPr txBox="1"/>
          <p:nvPr/>
        </p:nvSpPr>
        <p:spPr>
          <a:xfrm>
            <a:off x="886965" y="3602735"/>
            <a:ext cx="2743204" cy="7681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lvl1pPr defTabSz="914400">
              <a:defRPr sz="1200">
                <a:solidFill>
                  <a:srgbClr val="5E7287"/>
                </a:solidFill>
              </a:defRPr>
            </a:lvl1pPr>
          </a:lstStyle>
          <a:p>
            <a:r>
              <a:t>Laget som vill ändra matchen tar först kontakt med motståndarlaget</a:t>
            </a:r>
          </a:p>
        </p:txBody>
      </p:sp>
      <p:sp>
        <p:nvSpPr>
          <p:cNvPr id="186" name="Shape 19"/>
          <p:cNvSpPr/>
          <p:nvPr/>
        </p:nvSpPr>
        <p:spPr>
          <a:xfrm>
            <a:off x="4480559" y="2212848"/>
            <a:ext cx="3246124" cy="2395730"/>
          </a:xfrm>
          <a:prstGeom prst="roundRect">
            <a:avLst>
              <a:gd name="adj" fmla="val 3053"/>
            </a:avLst>
          </a:prstGeom>
          <a:solidFill>
            <a:srgbClr val="FFFFFF"/>
          </a:solidFill>
          <a:ln w="13970">
            <a:solidFill>
              <a:srgbClr val="C9D7E6"/>
            </a:solidFill>
          </a:ln>
          <a:effectLst>
            <a:outerShdw blurRad="25400" dist="50800" dir="2700000" rotWithShape="0">
              <a:srgbClr val="AAB8C6">
                <a:alpha val="18000"/>
              </a:srgbClr>
            </a:outerShdw>
          </a:effectLst>
        </p:spPr>
        <p:txBody>
          <a:bodyPr lIns="45718" tIns="45718" rIns="45718" bIns="45718"/>
          <a:lstStyle/>
          <a:p>
            <a:pPr defTabSz="914400"/>
            <a:endParaRPr/>
          </a:p>
        </p:txBody>
      </p:sp>
      <p:sp>
        <p:nvSpPr>
          <p:cNvPr id="187" name="Shape 20"/>
          <p:cNvSpPr/>
          <p:nvPr/>
        </p:nvSpPr>
        <p:spPr>
          <a:xfrm>
            <a:off x="4709159" y="2432304"/>
            <a:ext cx="566935" cy="566935"/>
          </a:xfrm>
          <a:prstGeom prst="ellipse">
            <a:avLst/>
          </a:prstGeom>
          <a:solidFill>
            <a:srgbClr val="1663B7"/>
          </a:solidFill>
          <a:ln w="12700">
            <a:solidFill>
              <a:srgbClr val="1663B7"/>
            </a:solidFill>
          </a:ln>
        </p:spPr>
        <p:txBody>
          <a:bodyPr lIns="45718" tIns="45718" rIns="45718" bIns="45718"/>
          <a:lstStyle/>
          <a:p>
            <a:pPr defTabSz="914400"/>
            <a:endParaRPr/>
          </a:p>
        </p:txBody>
      </p:sp>
      <p:sp>
        <p:nvSpPr>
          <p:cNvPr id="188" name="Text 21"/>
          <p:cNvSpPr txBox="1"/>
          <p:nvPr/>
        </p:nvSpPr>
        <p:spPr>
          <a:xfrm>
            <a:off x="4709159" y="2513583"/>
            <a:ext cx="566932" cy="20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defTabSz="914400">
              <a:defRPr sz="1300" b="1">
                <a:solidFill>
                  <a:srgbClr val="FFFFFF"/>
                </a:solidFill>
              </a:defRPr>
            </a:lvl1pPr>
          </a:lstStyle>
          <a:p>
            <a:r>
              <a:t>2</a:t>
            </a:r>
          </a:p>
        </p:txBody>
      </p:sp>
      <p:sp>
        <p:nvSpPr>
          <p:cNvPr id="189" name="Shape 22"/>
          <p:cNvSpPr/>
          <p:nvPr/>
        </p:nvSpPr>
        <p:spPr>
          <a:xfrm>
            <a:off x="7178040" y="2496310"/>
            <a:ext cx="438919" cy="438919"/>
          </a:xfrm>
          <a:prstGeom prst="ellipse">
            <a:avLst/>
          </a:prstGeom>
          <a:solidFill>
            <a:srgbClr val="F7FBFE"/>
          </a:solidFill>
          <a:ln w="17780">
            <a:solidFill>
              <a:srgbClr val="1663B7"/>
            </a:solidFill>
          </a:ln>
        </p:spPr>
        <p:txBody>
          <a:bodyPr lIns="45718" tIns="45718" rIns="45718" bIns="45718"/>
          <a:lstStyle/>
          <a:p>
            <a:pPr defTabSz="914400"/>
            <a:endParaRPr/>
          </a:p>
        </p:txBody>
      </p:sp>
      <p:sp>
        <p:nvSpPr>
          <p:cNvPr id="190" name="Shape 23"/>
          <p:cNvSpPr/>
          <p:nvPr/>
        </p:nvSpPr>
        <p:spPr>
          <a:xfrm>
            <a:off x="7397494" y="2587749"/>
            <a:ext cx="4" cy="146308"/>
          </a:xfrm>
          <a:prstGeom prst="line">
            <a:avLst/>
          </a:prstGeom>
          <a:ln w="17780">
            <a:solidFill>
              <a:srgbClr val="1663B7"/>
            </a:solidFill>
          </a:ln>
        </p:spPr>
        <p:txBody>
          <a:bodyPr lIns="45718" tIns="45718" rIns="45718" bIns="45718"/>
          <a:lstStyle/>
          <a:p>
            <a:endParaRPr/>
          </a:p>
        </p:txBody>
      </p:sp>
      <p:sp>
        <p:nvSpPr>
          <p:cNvPr id="191" name="Shape 24"/>
          <p:cNvSpPr/>
          <p:nvPr/>
        </p:nvSpPr>
        <p:spPr>
          <a:xfrm>
            <a:off x="7397492" y="2734055"/>
            <a:ext cx="100588" cy="73156"/>
          </a:xfrm>
          <a:prstGeom prst="line">
            <a:avLst/>
          </a:prstGeom>
          <a:ln w="17780">
            <a:solidFill>
              <a:srgbClr val="22A7D6"/>
            </a:solidFill>
          </a:ln>
        </p:spPr>
        <p:txBody>
          <a:bodyPr lIns="45718" tIns="45718" rIns="45718" bIns="45718"/>
          <a:lstStyle/>
          <a:p>
            <a:endParaRPr/>
          </a:p>
        </p:txBody>
      </p:sp>
      <p:sp>
        <p:nvSpPr>
          <p:cNvPr id="192" name="Text 25"/>
          <p:cNvSpPr txBox="1"/>
          <p:nvPr/>
        </p:nvSpPr>
        <p:spPr>
          <a:xfrm>
            <a:off x="4709159" y="3219701"/>
            <a:ext cx="2697484" cy="254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defTabSz="914400">
              <a:defRPr sz="1700" b="1">
                <a:solidFill>
                  <a:srgbClr val="17324D"/>
                </a:solidFill>
              </a:defRPr>
            </a:lvl1pPr>
          </a:lstStyle>
          <a:p>
            <a:r>
              <a:t>Bestäm ny matchtid</a:t>
            </a:r>
          </a:p>
        </p:txBody>
      </p:sp>
      <p:sp>
        <p:nvSpPr>
          <p:cNvPr id="193" name="Text 26"/>
          <p:cNvSpPr txBox="1"/>
          <p:nvPr/>
        </p:nvSpPr>
        <p:spPr>
          <a:xfrm>
            <a:off x="4709159" y="3602735"/>
            <a:ext cx="2743203" cy="7681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lvl1pPr defTabSz="914400">
              <a:defRPr sz="1200">
                <a:solidFill>
                  <a:srgbClr val="5E7287"/>
                </a:solidFill>
              </a:defRPr>
            </a:lvl1pPr>
          </a:lstStyle>
          <a:p>
            <a:r>
              <a:t>Lagen kommer överens om en ny tid och hall för matchen innan ansökan skickas in.</a:t>
            </a:r>
          </a:p>
        </p:txBody>
      </p:sp>
      <p:sp>
        <p:nvSpPr>
          <p:cNvPr id="194" name="Shape 27"/>
          <p:cNvSpPr/>
          <p:nvPr/>
        </p:nvSpPr>
        <p:spPr>
          <a:xfrm>
            <a:off x="8302752" y="2212848"/>
            <a:ext cx="3246124" cy="3734183"/>
          </a:xfrm>
          <a:prstGeom prst="roundRect">
            <a:avLst>
              <a:gd name="adj" fmla="val 2253"/>
            </a:avLst>
          </a:prstGeom>
          <a:solidFill>
            <a:srgbClr val="FFFFFF"/>
          </a:solidFill>
          <a:ln w="13970">
            <a:solidFill>
              <a:srgbClr val="C9D7E6"/>
            </a:solidFill>
          </a:ln>
          <a:effectLst>
            <a:outerShdw blurRad="25400" dist="50800" dir="2700000" rotWithShape="0">
              <a:srgbClr val="AAB8C6">
                <a:alpha val="18000"/>
              </a:srgbClr>
            </a:outerShdw>
          </a:effectLst>
        </p:spPr>
        <p:txBody>
          <a:bodyPr lIns="45718" tIns="45718" rIns="45718" bIns="45718"/>
          <a:lstStyle/>
          <a:p>
            <a:pPr defTabSz="914400"/>
            <a:endParaRPr/>
          </a:p>
        </p:txBody>
      </p:sp>
      <p:sp>
        <p:nvSpPr>
          <p:cNvPr id="195" name="Shape 28"/>
          <p:cNvSpPr/>
          <p:nvPr/>
        </p:nvSpPr>
        <p:spPr>
          <a:xfrm>
            <a:off x="8531352" y="2432304"/>
            <a:ext cx="566935" cy="566935"/>
          </a:xfrm>
          <a:prstGeom prst="ellipse">
            <a:avLst/>
          </a:prstGeom>
          <a:solidFill>
            <a:srgbClr val="1663B7"/>
          </a:solidFill>
          <a:ln w="12700">
            <a:solidFill>
              <a:srgbClr val="1663B7"/>
            </a:solidFill>
          </a:ln>
        </p:spPr>
        <p:txBody>
          <a:bodyPr lIns="45718" tIns="45718" rIns="45718" bIns="45718"/>
          <a:lstStyle/>
          <a:p>
            <a:pPr defTabSz="914400"/>
            <a:endParaRPr/>
          </a:p>
        </p:txBody>
      </p:sp>
      <p:sp>
        <p:nvSpPr>
          <p:cNvPr id="196" name="Text 29"/>
          <p:cNvSpPr txBox="1"/>
          <p:nvPr/>
        </p:nvSpPr>
        <p:spPr>
          <a:xfrm>
            <a:off x="8531352" y="2513583"/>
            <a:ext cx="566932" cy="203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defTabSz="914400">
              <a:defRPr sz="1300" b="1">
                <a:solidFill>
                  <a:srgbClr val="FFFFFF"/>
                </a:solidFill>
              </a:defRPr>
            </a:lvl1pPr>
          </a:lstStyle>
          <a:p>
            <a:r>
              <a:t>3</a:t>
            </a:r>
          </a:p>
        </p:txBody>
      </p:sp>
      <p:sp>
        <p:nvSpPr>
          <p:cNvPr id="197" name="Shape 30"/>
          <p:cNvSpPr/>
          <p:nvPr/>
        </p:nvSpPr>
        <p:spPr>
          <a:xfrm>
            <a:off x="10945368" y="2514600"/>
            <a:ext cx="530356" cy="347474"/>
          </a:xfrm>
          <a:prstGeom prst="roundRect">
            <a:avLst>
              <a:gd name="adj" fmla="val 7895"/>
            </a:avLst>
          </a:prstGeom>
          <a:solidFill>
            <a:srgbClr val="F7FBFE"/>
          </a:solidFill>
          <a:ln w="16510">
            <a:solidFill>
              <a:srgbClr val="1663B7"/>
            </a:solidFill>
          </a:ln>
        </p:spPr>
        <p:txBody>
          <a:bodyPr lIns="45718" tIns="45718" rIns="45718" bIns="45718"/>
          <a:lstStyle/>
          <a:p>
            <a:pPr defTabSz="914400"/>
            <a:endParaRPr/>
          </a:p>
        </p:txBody>
      </p:sp>
      <p:sp>
        <p:nvSpPr>
          <p:cNvPr id="198" name="Shape 31"/>
          <p:cNvSpPr/>
          <p:nvPr/>
        </p:nvSpPr>
        <p:spPr>
          <a:xfrm>
            <a:off x="11036806" y="2624326"/>
            <a:ext cx="347476" cy="5"/>
          </a:xfrm>
          <a:prstGeom prst="line">
            <a:avLst/>
          </a:prstGeom>
          <a:ln w="15240">
            <a:solidFill>
              <a:srgbClr val="22A7D6"/>
            </a:solidFill>
          </a:ln>
        </p:spPr>
        <p:txBody>
          <a:bodyPr lIns="45718" tIns="45718" rIns="45718" bIns="45718"/>
          <a:lstStyle/>
          <a:p>
            <a:endParaRPr/>
          </a:p>
        </p:txBody>
      </p:sp>
      <p:sp>
        <p:nvSpPr>
          <p:cNvPr id="199" name="Shape 32"/>
          <p:cNvSpPr/>
          <p:nvPr/>
        </p:nvSpPr>
        <p:spPr>
          <a:xfrm>
            <a:off x="11082528" y="2916933"/>
            <a:ext cx="256033" cy="4"/>
          </a:xfrm>
          <a:prstGeom prst="line">
            <a:avLst/>
          </a:prstGeom>
          <a:ln w="15240">
            <a:solidFill>
              <a:srgbClr val="1663B7"/>
            </a:solidFill>
          </a:ln>
        </p:spPr>
        <p:txBody>
          <a:bodyPr lIns="45718" tIns="45718" rIns="45718" bIns="45718"/>
          <a:lstStyle/>
          <a:p>
            <a:endParaRPr/>
          </a:p>
        </p:txBody>
      </p:sp>
      <p:sp>
        <p:nvSpPr>
          <p:cNvPr id="200" name="Text 33"/>
          <p:cNvSpPr txBox="1"/>
          <p:nvPr/>
        </p:nvSpPr>
        <p:spPr>
          <a:xfrm>
            <a:off x="8531352" y="3219701"/>
            <a:ext cx="2697484" cy="254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defTabSz="914400">
              <a:defRPr sz="1700" b="1">
                <a:solidFill>
                  <a:srgbClr val="17324D"/>
                </a:solidFill>
              </a:defRPr>
            </a:lvl1pPr>
          </a:lstStyle>
          <a:p>
            <a:r>
              <a:t>Skicka i Profixio</a:t>
            </a:r>
          </a:p>
        </p:txBody>
      </p:sp>
      <p:sp>
        <p:nvSpPr>
          <p:cNvPr id="201" name="Text 34"/>
          <p:cNvSpPr txBox="1"/>
          <p:nvPr/>
        </p:nvSpPr>
        <p:spPr>
          <a:xfrm>
            <a:off x="8531352" y="3602735"/>
            <a:ext cx="2743203" cy="7681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p>
            <a:pPr defTabSz="822958">
              <a:defRPr sz="1000">
                <a:solidFill>
                  <a:srgbClr val="5E7287"/>
                </a:solidFill>
              </a:defRPr>
            </a:pPr>
            <a:r>
              <a:t>Laget som begär matchändringen. Skall göra ändringen i Profixio.</a:t>
            </a:r>
          </a:p>
          <a:p>
            <a:pPr defTabSz="822958">
              <a:defRPr sz="1000">
                <a:solidFill>
                  <a:srgbClr val="5E7287"/>
                </a:solidFill>
              </a:defRPr>
            </a:pPr>
            <a:endParaRPr/>
          </a:p>
          <a:p>
            <a:pPr defTabSz="822958">
              <a:defRPr sz="1000">
                <a:solidFill>
                  <a:srgbClr val="5E7287"/>
                </a:solidFill>
              </a:defRPr>
            </a:pPr>
            <a:r>
              <a:t>Gäller ej sammandrag. Där gör alltid arrangerande förening ändringarna.</a:t>
            </a:r>
          </a:p>
        </p:txBody>
      </p:sp>
      <p:sp>
        <p:nvSpPr>
          <p:cNvPr id="202" name="Shape 35"/>
          <p:cNvSpPr/>
          <p:nvPr/>
        </p:nvSpPr>
        <p:spPr>
          <a:xfrm>
            <a:off x="3974591" y="3191255"/>
            <a:ext cx="420628" cy="475492"/>
          </a:xfrm>
          <a:prstGeom prst="chevron">
            <a:avLst>
              <a:gd name="adj" fmla="val 50000"/>
            </a:avLst>
          </a:prstGeom>
          <a:solidFill>
            <a:srgbClr val="22A7D6"/>
          </a:solidFill>
          <a:ln w="12700">
            <a:solidFill>
              <a:srgbClr val="22A7D6"/>
            </a:solidFill>
          </a:ln>
        </p:spPr>
        <p:txBody>
          <a:bodyPr lIns="45718" tIns="45718" rIns="45718" bIns="45718"/>
          <a:lstStyle/>
          <a:p>
            <a:pPr defTabSz="914400"/>
            <a:endParaRPr/>
          </a:p>
        </p:txBody>
      </p:sp>
      <p:sp>
        <p:nvSpPr>
          <p:cNvPr id="203" name="Shape 36"/>
          <p:cNvSpPr/>
          <p:nvPr/>
        </p:nvSpPr>
        <p:spPr>
          <a:xfrm>
            <a:off x="7804404" y="3172966"/>
            <a:ext cx="420628" cy="475493"/>
          </a:xfrm>
          <a:prstGeom prst="chevron">
            <a:avLst>
              <a:gd name="adj" fmla="val 50000"/>
            </a:avLst>
          </a:prstGeom>
          <a:solidFill>
            <a:srgbClr val="22A7D6"/>
          </a:solidFill>
          <a:ln w="12700">
            <a:solidFill>
              <a:srgbClr val="22A7D6"/>
            </a:solidFill>
          </a:ln>
        </p:spPr>
        <p:txBody>
          <a:bodyPr lIns="45718" tIns="45718" rIns="45718" bIns="45718"/>
          <a:lstStyle/>
          <a:p>
            <a:pPr defTabSz="914400"/>
            <a:endParaRPr/>
          </a:p>
        </p:txBody>
      </p:sp>
      <p:sp>
        <p:nvSpPr>
          <p:cNvPr id="204" name="Shape 37"/>
          <p:cNvSpPr/>
          <p:nvPr/>
        </p:nvSpPr>
        <p:spPr>
          <a:xfrm>
            <a:off x="4480559" y="4873752"/>
            <a:ext cx="3246124" cy="1078996"/>
          </a:xfrm>
          <a:prstGeom prst="roundRect">
            <a:avLst>
              <a:gd name="adj" fmla="val 5085"/>
            </a:avLst>
          </a:prstGeom>
          <a:solidFill>
            <a:srgbClr val="FFF4D8"/>
          </a:solidFill>
          <a:ln w="13970">
            <a:solidFill>
              <a:srgbClr val="E8C66C"/>
            </a:solidFill>
          </a:ln>
        </p:spPr>
        <p:txBody>
          <a:bodyPr lIns="45718" tIns="45718" rIns="45718" bIns="45718"/>
          <a:lstStyle/>
          <a:p>
            <a:pPr defTabSz="914400"/>
            <a:endParaRPr/>
          </a:p>
        </p:txBody>
      </p:sp>
      <p:sp>
        <p:nvSpPr>
          <p:cNvPr id="205" name="Shape 38"/>
          <p:cNvSpPr/>
          <p:nvPr/>
        </p:nvSpPr>
        <p:spPr>
          <a:xfrm>
            <a:off x="4709159" y="5102352"/>
            <a:ext cx="438919" cy="438919"/>
          </a:xfrm>
          <a:prstGeom prst="ellipse">
            <a:avLst/>
          </a:prstGeom>
          <a:solidFill>
            <a:srgbClr val="F3B43E"/>
          </a:solidFill>
          <a:ln w="12700">
            <a:solidFill>
              <a:srgbClr val="F3B43E"/>
            </a:solidFill>
          </a:ln>
        </p:spPr>
        <p:txBody>
          <a:bodyPr lIns="45718" tIns="45718" rIns="45718" bIns="45718"/>
          <a:lstStyle/>
          <a:p>
            <a:pPr defTabSz="914400"/>
            <a:endParaRPr/>
          </a:p>
        </p:txBody>
      </p:sp>
      <p:sp>
        <p:nvSpPr>
          <p:cNvPr id="206" name="Text 39"/>
          <p:cNvSpPr txBox="1"/>
          <p:nvPr/>
        </p:nvSpPr>
        <p:spPr>
          <a:xfrm>
            <a:off x="4709159" y="5154419"/>
            <a:ext cx="438916" cy="2159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defTabSz="914400">
              <a:defRPr sz="1400" b="1">
                <a:solidFill>
                  <a:srgbClr val="FFFFFF"/>
                </a:solidFill>
              </a:defRPr>
            </a:lvl1pPr>
          </a:lstStyle>
          <a:p>
            <a:r>
              <a:t>!</a:t>
            </a:r>
          </a:p>
        </p:txBody>
      </p:sp>
      <p:sp>
        <p:nvSpPr>
          <p:cNvPr id="207" name="Text 40"/>
          <p:cNvSpPr txBox="1"/>
          <p:nvPr/>
        </p:nvSpPr>
        <p:spPr>
          <a:xfrm>
            <a:off x="5294376" y="5050028"/>
            <a:ext cx="2148841" cy="1778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defTabSz="914400">
              <a:defRPr sz="1200" b="1">
                <a:solidFill>
                  <a:srgbClr val="C27A00"/>
                </a:solidFill>
              </a:defRPr>
            </a:lvl1pPr>
          </a:lstStyle>
          <a:p>
            <a:r>
              <a:t>Om ni inte kan enas</a:t>
            </a:r>
          </a:p>
        </p:txBody>
      </p:sp>
      <p:sp>
        <p:nvSpPr>
          <p:cNvPr id="208" name="Text 41"/>
          <p:cNvSpPr txBox="1"/>
          <p:nvPr/>
        </p:nvSpPr>
        <p:spPr>
          <a:xfrm>
            <a:off x="5294376" y="5303520"/>
            <a:ext cx="2103124" cy="44806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886966">
              <a:defRPr sz="900">
                <a:solidFill>
                  <a:srgbClr val="735018"/>
                </a:solidFill>
              </a:defRPr>
            </a:lvl1pPr>
          </a:lstStyle>
          <a:p>
            <a:r>
              <a:t>Har sökande förening flyttskäl enligt § 2:9 ska förbundet som administrerar tävlingen kontaktas för beslut.</a:t>
            </a:r>
          </a:p>
        </p:txBody>
      </p:sp>
      <p:sp>
        <p:nvSpPr>
          <p:cNvPr id="209" name="Shape 42"/>
          <p:cNvSpPr/>
          <p:nvPr/>
        </p:nvSpPr>
        <p:spPr>
          <a:xfrm>
            <a:off x="6108191" y="4617716"/>
            <a:ext cx="4" cy="256033"/>
          </a:xfrm>
          <a:prstGeom prst="line">
            <a:avLst/>
          </a:prstGeom>
          <a:ln w="17780">
            <a:solidFill>
              <a:srgbClr val="D29B2C"/>
            </a:solidFill>
          </a:ln>
        </p:spPr>
        <p:txBody>
          <a:bodyPr lIns="45718" tIns="45718" rIns="45718" bIns="45718"/>
          <a:lstStyle/>
          <a:p>
            <a:endParaRPr/>
          </a:p>
        </p:txBody>
      </p:sp>
      <p:sp>
        <p:nvSpPr>
          <p:cNvPr id="210" name="Text 43"/>
          <p:cNvSpPr txBox="1"/>
          <p:nvPr/>
        </p:nvSpPr>
        <p:spPr>
          <a:xfrm>
            <a:off x="685798" y="6278879"/>
            <a:ext cx="10607045" cy="152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defTabSz="914400">
              <a:defRPr sz="1000" b="1">
                <a:solidFill>
                  <a:srgbClr val="073B7A"/>
                </a:solidFill>
              </a:defRPr>
            </a:lvl1pPr>
          </a:lstStyle>
          <a:p>
            <a:r>
              <a:t>Viktigt: ny matchtid ska vara framtagen innan ansökan registreras i Profixio.</a:t>
            </a:r>
          </a:p>
        </p:txBody>
      </p:sp>
      <p:sp>
        <p:nvSpPr>
          <p:cNvPr id="211" name="Slide Number Placeholder 0"/>
          <p:cNvSpPr txBox="1">
            <a:spLocks noGrp="1"/>
          </p:cNvSpPr>
          <p:nvPr>
            <p:ph type="sldNum" sz="quarter" idx="4294967295"/>
          </p:nvPr>
        </p:nvSpPr>
        <p:spPr>
          <a:xfrm>
            <a:off x="11863712" y="6647688"/>
            <a:ext cx="160642" cy="218437"/>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t"/>
          <a:lstStyle>
            <a:lvl1pPr defTabSz="914400">
              <a:defRPr sz="800">
                <a:latin typeface="+mn-lt"/>
                <a:ea typeface="+mn-ea"/>
                <a:cs typeface="+mn-cs"/>
                <a:sym typeface="Aptos"/>
              </a:defRPr>
            </a:lvl1pPr>
          </a:lstStyle>
          <a:p>
            <a:fld id="{86CB4B4D-7CA3-9044-876B-883B54F8677D}" type="slidenum">
              <a:rPr/>
              <a:t>9</a:t>
            </a:fld>
            <a:endParaRPr/>
          </a:p>
        </p:txBody>
      </p:sp>
      <p:pic>
        <p:nvPicPr>
          <p:cNvPr id="212" name="HFVast.png" descr="HFVast.png"/>
          <p:cNvPicPr>
            <a:picLocks noChangeAspect="1"/>
          </p:cNvPicPr>
          <p:nvPr/>
        </p:nvPicPr>
        <p:blipFill>
          <a:blip r:embed="rId2"/>
          <a:stretch>
            <a:fillRect/>
          </a:stretch>
        </p:blipFill>
        <p:spPr>
          <a:xfrm>
            <a:off x="9789651" y="126490"/>
            <a:ext cx="2257119" cy="1151132"/>
          </a:xfrm>
          <a:prstGeom prst="rect">
            <a:avLst/>
          </a:prstGeom>
          <a:ln w="12700">
            <a:miter lim="400000"/>
          </a:ln>
        </p:spPr>
      </p:pic>
      <p:sp>
        <p:nvSpPr>
          <p:cNvPr id="213" name="Text 18"/>
          <p:cNvSpPr txBox="1"/>
          <p:nvPr/>
        </p:nvSpPr>
        <p:spPr>
          <a:xfrm>
            <a:off x="882477" y="4290440"/>
            <a:ext cx="2743206" cy="7681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lvl1pPr defTabSz="914400">
              <a:defRPr sz="1200">
                <a:solidFill>
                  <a:srgbClr val="5E7287"/>
                </a:solidFill>
              </a:defRPr>
            </a:lvl1pPr>
          </a:lstStyle>
          <a:p>
            <a:r>
              <a:t>OBS! Är det hemma match kolla först med kansliet om förslag på lediga tider.</a:t>
            </a:r>
          </a:p>
        </p:txBody>
      </p:sp>
      <p:sp>
        <p:nvSpPr>
          <p:cNvPr id="214" name="Text 18"/>
          <p:cNvSpPr txBox="1"/>
          <p:nvPr/>
        </p:nvSpPr>
        <p:spPr>
          <a:xfrm>
            <a:off x="8508492" y="4895088"/>
            <a:ext cx="2743204" cy="7681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lvl1pPr defTabSz="914400">
              <a:defRPr sz="1200">
                <a:solidFill>
                  <a:srgbClr val="5E7287"/>
                </a:solidFill>
              </a:defRPr>
            </a:lvl1pPr>
          </a:lstStyle>
          <a:p>
            <a:r>
              <a:t>OBS! Hos oss i IFK Bankeryd gör alltid kansliet ändringarna i Profixio.</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 name="IFK_Bankeryd_Kioskschema_2026_2027_Presentation.pdf" descr="IFK_Bankeryd_Kioskschema_2026_2027_Presentation.pdf"/>
          <p:cNvPicPr>
            <a:picLocks noChangeAspect="1"/>
          </p:cNvPicPr>
          <p:nvPr/>
        </p:nvPicPr>
        <p:blipFill>
          <a:blip r:embed="rId2"/>
          <a:stretch>
            <a:fillRect/>
          </a:stretch>
        </p:blipFill>
        <p:spPr>
          <a:xfrm>
            <a:off x="0" y="0"/>
            <a:ext cx="12192121" cy="6858000"/>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Shape 1"/>
          <p:cNvSpPr/>
          <p:nvPr/>
        </p:nvSpPr>
        <p:spPr>
          <a:xfrm>
            <a:off x="-1" y="-1"/>
            <a:ext cx="12191697" cy="100586"/>
          </a:xfrm>
          <a:prstGeom prst="rect">
            <a:avLst/>
          </a:prstGeom>
          <a:solidFill>
            <a:srgbClr val="163F82"/>
          </a:solidFill>
          <a:ln w="12700">
            <a:solidFill>
              <a:srgbClr val="163F82">
                <a:alpha val="0"/>
              </a:srgbClr>
            </a:solidFill>
          </a:ln>
        </p:spPr>
        <p:txBody>
          <a:bodyPr lIns="45718" tIns="45718" rIns="45718" bIns="45718"/>
          <a:lstStyle/>
          <a:p>
            <a:pPr defTabSz="914400"/>
            <a:endParaRPr/>
          </a:p>
        </p:txBody>
      </p:sp>
      <p:sp>
        <p:nvSpPr>
          <p:cNvPr id="219" name="Shape 2"/>
          <p:cNvSpPr/>
          <p:nvPr/>
        </p:nvSpPr>
        <p:spPr>
          <a:xfrm>
            <a:off x="594358" y="1097280"/>
            <a:ext cx="10774379" cy="1"/>
          </a:xfrm>
          <a:prstGeom prst="line">
            <a:avLst/>
          </a:prstGeom>
          <a:ln w="12700">
            <a:solidFill>
              <a:srgbClr val="D8E2F2"/>
            </a:solidFill>
          </a:ln>
        </p:spPr>
        <p:txBody>
          <a:bodyPr lIns="45718" tIns="45718" rIns="45718" bIns="45718"/>
          <a:lstStyle/>
          <a:p>
            <a:pPr defTabSz="914400"/>
            <a:endParaRPr/>
          </a:p>
        </p:txBody>
      </p:sp>
      <p:sp>
        <p:nvSpPr>
          <p:cNvPr id="220" name="Text 4"/>
          <p:cNvSpPr txBox="1"/>
          <p:nvPr/>
        </p:nvSpPr>
        <p:spPr>
          <a:xfrm>
            <a:off x="594360" y="640080"/>
            <a:ext cx="8595360" cy="42062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877822">
              <a:defRPr sz="2700" b="1">
                <a:solidFill>
                  <a:srgbClr val="152033"/>
                </a:solidFill>
                <a:latin typeface="Aptos Display"/>
                <a:ea typeface="Aptos Display"/>
                <a:cs typeface="Aptos Display"/>
                <a:sym typeface="Aptos Display"/>
              </a:defRPr>
            </a:lvl1pPr>
          </a:lstStyle>
          <a:p>
            <a:r>
              <a:t>Kansliet</a:t>
            </a:r>
          </a:p>
        </p:txBody>
      </p:sp>
      <p:pic>
        <p:nvPicPr>
          <p:cNvPr id="221" name="Image 0" descr="Image 0"/>
          <p:cNvPicPr>
            <a:picLocks noChangeAspect="1"/>
          </p:cNvPicPr>
          <p:nvPr/>
        </p:nvPicPr>
        <p:blipFill>
          <a:blip r:embed="rId2"/>
          <a:stretch>
            <a:fillRect/>
          </a:stretch>
        </p:blipFill>
        <p:spPr>
          <a:xfrm>
            <a:off x="11073079" y="228600"/>
            <a:ext cx="609603" cy="658370"/>
          </a:xfrm>
          <a:prstGeom prst="rect">
            <a:avLst/>
          </a:prstGeom>
          <a:ln w="12700">
            <a:miter lim="400000"/>
          </a:ln>
        </p:spPr>
      </p:pic>
      <p:sp>
        <p:nvSpPr>
          <p:cNvPr id="222" name="Text 5"/>
          <p:cNvSpPr txBox="1"/>
          <p:nvPr/>
        </p:nvSpPr>
        <p:spPr>
          <a:xfrm>
            <a:off x="11460174" y="6565392"/>
            <a:ext cx="292611" cy="1097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r" defTabSz="914400">
              <a:defRPr sz="700">
                <a:solidFill>
                  <a:srgbClr val="5E6B7D"/>
                </a:solidFill>
              </a:defRPr>
            </a:lvl1pPr>
          </a:lstStyle>
          <a:p>
            <a:r>
              <a:t>7</a:t>
            </a:r>
          </a:p>
        </p:txBody>
      </p:sp>
      <p:sp>
        <p:nvSpPr>
          <p:cNvPr id="223" name="Text 6"/>
          <p:cNvSpPr txBox="1"/>
          <p:nvPr/>
        </p:nvSpPr>
        <p:spPr>
          <a:xfrm>
            <a:off x="594358" y="6510528"/>
            <a:ext cx="2743204" cy="1097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700">
                <a:solidFill>
                  <a:srgbClr val="5E6B7D"/>
                </a:solidFill>
              </a:defRPr>
            </a:lvl1pPr>
          </a:lstStyle>
          <a:p>
            <a:r>
              <a:t>IFK Bankeryd Handboll</a:t>
            </a:r>
          </a:p>
        </p:txBody>
      </p:sp>
      <p:sp>
        <p:nvSpPr>
          <p:cNvPr id="224" name="Shape 7"/>
          <p:cNvSpPr/>
          <p:nvPr/>
        </p:nvSpPr>
        <p:spPr>
          <a:xfrm>
            <a:off x="658368" y="1389888"/>
            <a:ext cx="2971801" cy="841251"/>
          </a:xfrm>
          <a:prstGeom prst="roundRect">
            <a:avLst>
              <a:gd name="adj" fmla="val 14130"/>
            </a:avLst>
          </a:prstGeom>
          <a:solidFill>
            <a:srgbClr val="F4F7FC"/>
          </a:solidFill>
          <a:ln w="12700">
            <a:solidFill>
              <a:srgbClr val="F4F7FC">
                <a:alpha val="0"/>
              </a:srgbClr>
            </a:solidFill>
          </a:ln>
        </p:spPr>
        <p:txBody>
          <a:bodyPr lIns="45718" tIns="45718" rIns="45718" bIns="45718"/>
          <a:lstStyle/>
          <a:p>
            <a:pPr defTabSz="914400"/>
            <a:endParaRPr/>
          </a:p>
        </p:txBody>
      </p:sp>
      <p:sp>
        <p:nvSpPr>
          <p:cNvPr id="225" name="Shape 8"/>
          <p:cNvSpPr/>
          <p:nvPr/>
        </p:nvSpPr>
        <p:spPr>
          <a:xfrm>
            <a:off x="822960" y="1591055"/>
            <a:ext cx="402341" cy="402341"/>
          </a:xfrm>
          <a:prstGeom prst="ellipse">
            <a:avLst/>
          </a:prstGeom>
          <a:solidFill>
            <a:srgbClr val="163F82"/>
          </a:solidFill>
          <a:ln w="12700">
            <a:solidFill>
              <a:srgbClr val="163F82">
                <a:alpha val="0"/>
              </a:srgbClr>
            </a:solidFill>
          </a:ln>
        </p:spPr>
        <p:txBody>
          <a:bodyPr lIns="45718" tIns="45718" rIns="45718" bIns="45718"/>
          <a:lstStyle/>
          <a:p>
            <a:pPr defTabSz="914400"/>
            <a:endParaRPr/>
          </a:p>
        </p:txBody>
      </p:sp>
      <p:sp>
        <p:nvSpPr>
          <p:cNvPr id="226" name="Text 9"/>
          <p:cNvSpPr txBox="1"/>
          <p:nvPr/>
        </p:nvSpPr>
        <p:spPr>
          <a:xfrm>
            <a:off x="822960" y="1613916"/>
            <a:ext cx="402339" cy="1554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ctr" defTabSz="914400">
              <a:defRPr sz="900" b="1">
                <a:solidFill>
                  <a:srgbClr val="FFFFFF"/>
                </a:solidFill>
              </a:defRPr>
            </a:lvl1pPr>
          </a:lstStyle>
          <a:p>
            <a:r>
              <a:t>1</a:t>
            </a:r>
          </a:p>
        </p:txBody>
      </p:sp>
      <p:sp>
        <p:nvSpPr>
          <p:cNvPr id="227" name="Text 10"/>
          <p:cNvSpPr txBox="1"/>
          <p:nvPr/>
        </p:nvSpPr>
        <p:spPr>
          <a:xfrm>
            <a:off x="1344166" y="1554480"/>
            <a:ext cx="2103123" cy="1737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1000" b="1">
                <a:solidFill>
                  <a:srgbClr val="163F82"/>
                </a:solidFill>
              </a:defRPr>
            </a:lvl1pPr>
          </a:lstStyle>
          <a:p>
            <a:r>
              <a:t>Reklamationer</a:t>
            </a:r>
          </a:p>
        </p:txBody>
      </p:sp>
      <p:sp>
        <p:nvSpPr>
          <p:cNvPr id="228" name="Text 11"/>
          <p:cNvSpPr txBox="1"/>
          <p:nvPr/>
        </p:nvSpPr>
        <p:spPr>
          <a:xfrm>
            <a:off x="1337815" y="1751425"/>
            <a:ext cx="2103124" cy="30175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lvl1pPr defTabSz="914400">
              <a:defRPr sz="900">
                <a:solidFill>
                  <a:srgbClr val="5E6B7D"/>
                </a:solidFill>
              </a:defRPr>
            </a:lvl1pPr>
          </a:lstStyle>
          <a:p>
            <a:r>
              <a:t>Intersport</a:t>
            </a:r>
          </a:p>
        </p:txBody>
      </p:sp>
      <p:sp>
        <p:nvSpPr>
          <p:cNvPr id="229" name="Shape 12"/>
          <p:cNvSpPr/>
          <p:nvPr/>
        </p:nvSpPr>
        <p:spPr>
          <a:xfrm>
            <a:off x="3767328" y="1389888"/>
            <a:ext cx="2971803" cy="841251"/>
          </a:xfrm>
          <a:prstGeom prst="roundRect">
            <a:avLst>
              <a:gd name="adj" fmla="val 14130"/>
            </a:avLst>
          </a:prstGeom>
          <a:solidFill>
            <a:srgbClr val="F4F7FC"/>
          </a:solidFill>
          <a:ln w="12700">
            <a:solidFill>
              <a:srgbClr val="F4F7FC">
                <a:alpha val="0"/>
              </a:srgbClr>
            </a:solidFill>
          </a:ln>
        </p:spPr>
        <p:txBody>
          <a:bodyPr lIns="45718" tIns="45718" rIns="45718" bIns="45718"/>
          <a:lstStyle/>
          <a:p>
            <a:pPr defTabSz="914400"/>
            <a:endParaRPr/>
          </a:p>
        </p:txBody>
      </p:sp>
      <p:sp>
        <p:nvSpPr>
          <p:cNvPr id="230" name="Shape 13"/>
          <p:cNvSpPr/>
          <p:nvPr/>
        </p:nvSpPr>
        <p:spPr>
          <a:xfrm>
            <a:off x="3931920" y="1591055"/>
            <a:ext cx="402341" cy="402341"/>
          </a:xfrm>
          <a:prstGeom prst="ellipse">
            <a:avLst/>
          </a:prstGeom>
          <a:solidFill>
            <a:srgbClr val="163F82"/>
          </a:solidFill>
          <a:ln w="12700">
            <a:solidFill>
              <a:srgbClr val="163F82">
                <a:alpha val="0"/>
              </a:srgbClr>
            </a:solidFill>
          </a:ln>
        </p:spPr>
        <p:txBody>
          <a:bodyPr lIns="45718" tIns="45718" rIns="45718" bIns="45718"/>
          <a:lstStyle/>
          <a:p>
            <a:pPr defTabSz="914400"/>
            <a:endParaRPr/>
          </a:p>
        </p:txBody>
      </p:sp>
      <p:sp>
        <p:nvSpPr>
          <p:cNvPr id="231" name="Text 14"/>
          <p:cNvSpPr txBox="1"/>
          <p:nvPr/>
        </p:nvSpPr>
        <p:spPr>
          <a:xfrm>
            <a:off x="3931920" y="1613916"/>
            <a:ext cx="402339" cy="1554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ctr" defTabSz="914400">
              <a:defRPr sz="900" b="1">
                <a:solidFill>
                  <a:srgbClr val="FFFFFF"/>
                </a:solidFill>
              </a:defRPr>
            </a:lvl1pPr>
          </a:lstStyle>
          <a:p>
            <a:r>
              <a:t>2</a:t>
            </a:r>
          </a:p>
        </p:txBody>
      </p:sp>
      <p:sp>
        <p:nvSpPr>
          <p:cNvPr id="232" name="Text 15"/>
          <p:cNvSpPr txBox="1"/>
          <p:nvPr/>
        </p:nvSpPr>
        <p:spPr>
          <a:xfrm>
            <a:off x="4453128" y="1554480"/>
            <a:ext cx="2103123" cy="1737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1000" b="1">
                <a:solidFill>
                  <a:srgbClr val="163F82"/>
                </a:solidFill>
              </a:defRPr>
            </a:lvl1pPr>
          </a:lstStyle>
          <a:p>
            <a:r>
              <a:t>Registerutdrag</a:t>
            </a:r>
          </a:p>
        </p:txBody>
      </p:sp>
      <p:sp>
        <p:nvSpPr>
          <p:cNvPr id="233" name="Text 16"/>
          <p:cNvSpPr txBox="1"/>
          <p:nvPr/>
        </p:nvSpPr>
        <p:spPr>
          <a:xfrm>
            <a:off x="4453128" y="1783077"/>
            <a:ext cx="2103123" cy="30175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lvl1pPr defTabSz="914400">
              <a:defRPr sz="900">
                <a:solidFill>
                  <a:srgbClr val="5E6B7D"/>
                </a:solidFill>
              </a:defRPr>
            </a:lvl1pPr>
          </a:lstStyle>
          <a:p>
            <a:r>
              <a:t>Saknas på en hel del ledare</a:t>
            </a:r>
          </a:p>
        </p:txBody>
      </p:sp>
      <p:sp>
        <p:nvSpPr>
          <p:cNvPr id="234" name="Shape 17"/>
          <p:cNvSpPr/>
          <p:nvPr/>
        </p:nvSpPr>
        <p:spPr>
          <a:xfrm>
            <a:off x="6876288" y="1389888"/>
            <a:ext cx="2971801" cy="841251"/>
          </a:xfrm>
          <a:prstGeom prst="roundRect">
            <a:avLst>
              <a:gd name="adj" fmla="val 14130"/>
            </a:avLst>
          </a:prstGeom>
          <a:solidFill>
            <a:srgbClr val="F4F7FC"/>
          </a:solidFill>
          <a:ln w="12700">
            <a:solidFill>
              <a:srgbClr val="F4F7FC">
                <a:alpha val="0"/>
              </a:srgbClr>
            </a:solidFill>
          </a:ln>
        </p:spPr>
        <p:txBody>
          <a:bodyPr lIns="45718" tIns="45718" rIns="45718" bIns="45718"/>
          <a:lstStyle/>
          <a:p>
            <a:pPr defTabSz="914400"/>
            <a:endParaRPr/>
          </a:p>
        </p:txBody>
      </p:sp>
      <p:sp>
        <p:nvSpPr>
          <p:cNvPr id="235" name="Shape 18"/>
          <p:cNvSpPr/>
          <p:nvPr/>
        </p:nvSpPr>
        <p:spPr>
          <a:xfrm>
            <a:off x="7040880" y="1591055"/>
            <a:ext cx="402341" cy="402341"/>
          </a:xfrm>
          <a:prstGeom prst="ellipse">
            <a:avLst/>
          </a:prstGeom>
          <a:solidFill>
            <a:srgbClr val="163F82"/>
          </a:solidFill>
          <a:ln w="12700">
            <a:solidFill>
              <a:srgbClr val="163F82">
                <a:alpha val="0"/>
              </a:srgbClr>
            </a:solidFill>
          </a:ln>
        </p:spPr>
        <p:txBody>
          <a:bodyPr lIns="45718" tIns="45718" rIns="45718" bIns="45718"/>
          <a:lstStyle/>
          <a:p>
            <a:pPr defTabSz="914400"/>
            <a:endParaRPr/>
          </a:p>
        </p:txBody>
      </p:sp>
      <p:sp>
        <p:nvSpPr>
          <p:cNvPr id="236" name="Text 19"/>
          <p:cNvSpPr txBox="1"/>
          <p:nvPr/>
        </p:nvSpPr>
        <p:spPr>
          <a:xfrm>
            <a:off x="7040880" y="1613916"/>
            <a:ext cx="402339" cy="1554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algn="ctr" defTabSz="914400">
              <a:defRPr sz="900" b="1">
                <a:solidFill>
                  <a:srgbClr val="FFFFFF"/>
                </a:solidFill>
              </a:defRPr>
            </a:lvl1pPr>
          </a:lstStyle>
          <a:p>
            <a:r>
              <a:t>3</a:t>
            </a:r>
          </a:p>
        </p:txBody>
      </p:sp>
      <p:sp>
        <p:nvSpPr>
          <p:cNvPr id="237" name="Text 20"/>
          <p:cNvSpPr txBox="1"/>
          <p:nvPr/>
        </p:nvSpPr>
        <p:spPr>
          <a:xfrm>
            <a:off x="7562087" y="1554480"/>
            <a:ext cx="2103124" cy="1737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914400">
              <a:defRPr sz="1000" b="1">
                <a:solidFill>
                  <a:srgbClr val="163F82"/>
                </a:solidFill>
              </a:defRPr>
            </a:lvl1pPr>
          </a:lstStyle>
          <a:p>
            <a:r>
              <a:t>Ledarkläder</a:t>
            </a:r>
          </a:p>
        </p:txBody>
      </p:sp>
      <p:sp>
        <p:nvSpPr>
          <p:cNvPr id="238" name="Text 21"/>
          <p:cNvSpPr txBox="1"/>
          <p:nvPr/>
        </p:nvSpPr>
        <p:spPr>
          <a:xfrm>
            <a:off x="7562087" y="1783077"/>
            <a:ext cx="2103124" cy="30175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lvl1pPr defTabSz="914400">
              <a:defRPr sz="900">
                <a:solidFill>
                  <a:srgbClr val="5E6B7D"/>
                </a:solidFill>
              </a:defRPr>
            </a:lvl1pPr>
          </a:lstStyle>
          <a:p>
            <a:r>
              <a:t>Till alla tränare och ledare som medverkar på träning och matcher.</a:t>
            </a:r>
          </a:p>
        </p:txBody>
      </p:sp>
      <p:sp>
        <p:nvSpPr>
          <p:cNvPr id="239" name="Text 22"/>
          <p:cNvSpPr txBox="1"/>
          <p:nvPr/>
        </p:nvSpPr>
        <p:spPr>
          <a:xfrm>
            <a:off x="675612" y="4063109"/>
            <a:ext cx="3143104" cy="38405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lvl1pPr defTabSz="731520">
              <a:defRPr sz="1520" b="1">
                <a:solidFill>
                  <a:srgbClr val="163F82"/>
                </a:solidFill>
              </a:defRPr>
            </a:lvl1pPr>
          </a:lstStyle>
          <a:p>
            <a:r>
              <a:t>Fotografering börjar denna vecka.</a:t>
            </a:r>
          </a:p>
        </p:txBody>
      </p:sp>
      <p:sp>
        <p:nvSpPr>
          <p:cNvPr id="240" name="Shape 23"/>
          <p:cNvSpPr/>
          <p:nvPr/>
        </p:nvSpPr>
        <p:spPr>
          <a:xfrm>
            <a:off x="684233" y="4440176"/>
            <a:ext cx="1754641" cy="1"/>
          </a:xfrm>
          <a:prstGeom prst="line">
            <a:avLst/>
          </a:prstGeom>
          <a:ln w="13970">
            <a:solidFill>
              <a:srgbClr val="C7A15A"/>
            </a:solidFill>
          </a:ln>
        </p:spPr>
        <p:txBody>
          <a:bodyPr lIns="45718" tIns="45718" rIns="45718" bIns="45718"/>
          <a:lstStyle/>
          <a:p>
            <a:pPr defTabSz="914400"/>
            <a:endParaRPr/>
          </a:p>
        </p:txBody>
      </p:sp>
      <p:sp>
        <p:nvSpPr>
          <p:cNvPr id="241" name="Shape 29"/>
          <p:cNvSpPr/>
          <p:nvPr/>
        </p:nvSpPr>
        <p:spPr>
          <a:xfrm>
            <a:off x="638979" y="2338006"/>
            <a:ext cx="2971802" cy="1158564"/>
          </a:xfrm>
          <a:prstGeom prst="roundRect">
            <a:avLst>
              <a:gd name="adj" fmla="val 7893"/>
            </a:avLst>
          </a:prstGeom>
          <a:solidFill>
            <a:srgbClr val="FFFFFF"/>
          </a:solidFill>
          <a:ln w="12700">
            <a:solidFill>
              <a:srgbClr val="D8E2F2"/>
            </a:solidFill>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lstStyle/>
          <a:p>
            <a:pPr defTabSz="914400">
              <a:defRPr sz="900" b="1">
                <a:solidFill>
                  <a:srgbClr val="163F82"/>
                </a:solidFill>
              </a:defRPr>
            </a:pPr>
            <a:r>
              <a:t>Fota av kläderna och taggen med Hummels tillverknings nummer.</a:t>
            </a:r>
          </a:p>
          <a:p>
            <a:pPr defTabSz="914400">
              <a:defRPr sz="900" b="1">
                <a:solidFill>
                  <a:srgbClr val="163F82"/>
                </a:solidFill>
              </a:defRPr>
            </a:pPr>
            <a:endParaRPr/>
          </a:p>
          <a:p>
            <a:pPr defTabSz="914400">
              <a:defRPr sz="900" b="1">
                <a:solidFill>
                  <a:srgbClr val="163F82"/>
                </a:solidFill>
              </a:defRPr>
            </a:pPr>
            <a:r>
              <a:rPr sz="1000"/>
              <a:t>Skriv</a:t>
            </a:r>
            <a:r>
              <a:t>: vilken storlek det är.</a:t>
            </a:r>
          </a:p>
          <a:p>
            <a:pPr defTabSz="914400">
              <a:defRPr sz="900" b="1">
                <a:solidFill>
                  <a:srgbClr val="163F82"/>
                </a:solidFill>
              </a:defRPr>
            </a:pPr>
            <a:r>
              <a:t>namn och adress och skicka till kansliet</a:t>
            </a:r>
          </a:p>
        </p:txBody>
      </p:sp>
      <p:sp>
        <p:nvSpPr>
          <p:cNvPr id="242" name="Shape 45"/>
          <p:cNvSpPr/>
          <p:nvPr/>
        </p:nvSpPr>
        <p:spPr>
          <a:xfrm>
            <a:off x="8207674" y="5420696"/>
            <a:ext cx="3883945" cy="1286212"/>
          </a:xfrm>
          <a:prstGeom prst="roundRect">
            <a:avLst>
              <a:gd name="adj" fmla="val 12797"/>
            </a:avLst>
          </a:prstGeom>
          <a:solidFill>
            <a:srgbClr val="C7A15A"/>
          </a:solidFill>
          <a:ln w="12700">
            <a:solidFill>
              <a:srgbClr val="C7A15A">
                <a:alpha val="0"/>
              </a:srgbClr>
            </a:solidFill>
          </a:ln>
          <a:effectLst>
            <a:outerShdw blurRad="25400" dist="50800" dir="2700000" rotWithShape="0">
              <a:srgbClr val="000000">
                <a:alpha val="12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lstStyle/>
          <a:p>
            <a:pPr defTabSz="914400">
              <a:defRPr sz="1500" b="1">
                <a:solidFill>
                  <a:srgbClr val="FFFFFF"/>
                </a:solidFill>
              </a:defRPr>
            </a:pPr>
            <a:r>
              <a:t>Kansliet</a:t>
            </a:r>
          </a:p>
          <a:p>
            <a:pPr defTabSz="914400">
              <a:defRPr sz="900" b="1">
                <a:solidFill>
                  <a:srgbClr val="163F82"/>
                </a:solidFill>
              </a:defRPr>
            </a:pPr>
            <a:endParaRPr/>
          </a:p>
          <a:p>
            <a:pPr defTabSz="914400">
              <a:defRPr sz="1400" b="1">
                <a:solidFill>
                  <a:srgbClr val="FFFFFF"/>
                </a:solidFill>
              </a:defRPr>
            </a:pPr>
            <a:r>
              <a:rPr>
                <a:hlinkClick r:id="rId3"/>
              </a:rPr>
              <a:t>info@ifkbankeryd.se</a:t>
            </a:r>
          </a:p>
          <a:p>
            <a:pPr defTabSz="914400">
              <a:defRPr sz="1400" b="1">
                <a:solidFill>
                  <a:srgbClr val="FFFFFF"/>
                </a:solidFill>
              </a:defRPr>
            </a:pPr>
            <a:r>
              <a:t>076-1141788</a:t>
            </a:r>
          </a:p>
        </p:txBody>
      </p:sp>
      <p:sp>
        <p:nvSpPr>
          <p:cNvPr id="243" name="Shape 37"/>
          <p:cNvSpPr/>
          <p:nvPr/>
        </p:nvSpPr>
        <p:spPr>
          <a:xfrm>
            <a:off x="6867142" y="2328926"/>
            <a:ext cx="2990093" cy="1131004"/>
          </a:xfrm>
          <a:prstGeom prst="roundRect">
            <a:avLst>
              <a:gd name="adj" fmla="val 8085"/>
            </a:avLst>
          </a:prstGeom>
          <a:solidFill>
            <a:srgbClr val="FFFFFF"/>
          </a:solidFill>
          <a:ln w="12700">
            <a:solidFill>
              <a:srgbClr val="D8E2F2"/>
            </a:solidFill>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lstStyle/>
          <a:p>
            <a:pPr defTabSz="914400">
              <a:defRPr sz="900" b="1">
                <a:solidFill>
                  <a:srgbClr val="163F82"/>
                </a:solidFill>
              </a:defRPr>
            </a:pPr>
            <a:r>
              <a:t>Nya ledarkläder får man efter 3 säsonger.</a:t>
            </a:r>
          </a:p>
          <a:p>
            <a:pPr defTabSz="914400">
              <a:defRPr sz="900" b="1">
                <a:solidFill>
                  <a:srgbClr val="163F82"/>
                </a:solidFill>
              </a:defRPr>
            </a:pPr>
            <a:endParaRPr/>
          </a:p>
          <a:p>
            <a:pPr defTabSz="914400">
              <a:defRPr sz="900" b="1">
                <a:solidFill>
                  <a:srgbClr val="163F82"/>
                </a:solidFill>
              </a:defRPr>
            </a:pPr>
            <a:r>
              <a:t>Alla kläder finns nu på vårat kansli för brottning och beställning.</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9F11F-9339-E4F3-0B7E-175D6EF48863}"/>
            </a:ext>
          </a:extLst>
        </p:cNvPr>
        <p:cNvGrpSpPr/>
        <p:nvPr/>
      </p:nvGrpSpPr>
      <p:grpSpPr>
        <a:xfrm>
          <a:off x="0" y="0"/>
          <a:ext cx="0" cy="0"/>
          <a:chOff x="0" y="0"/>
          <a:chExt cx="0" cy="0"/>
        </a:xfrm>
      </p:grpSpPr>
      <p:sp>
        <p:nvSpPr>
          <p:cNvPr id="107" name="Rubrik 1">
            <a:extLst>
              <a:ext uri="{FF2B5EF4-FFF2-40B4-BE49-F238E27FC236}">
                <a16:creationId xmlns:a16="http://schemas.microsoft.com/office/drawing/2014/main" id="{B3DC636C-3381-F502-CE92-437E9C8CE631}"/>
              </a:ext>
            </a:extLst>
          </p:cNvPr>
          <p:cNvSpPr txBox="1">
            <a:spLocks noGrp="1"/>
          </p:cNvSpPr>
          <p:nvPr>
            <p:ph type="title"/>
          </p:nvPr>
        </p:nvSpPr>
        <p:spPr>
          <a:xfrm>
            <a:off x="838198" y="365125"/>
            <a:ext cx="9976486" cy="1325563"/>
          </a:xfrm>
          <a:prstGeom prst="rect">
            <a:avLst/>
          </a:prstGeom>
        </p:spPr>
        <p:txBody>
          <a:bodyPr/>
          <a:lstStyle/>
          <a:p>
            <a:r>
              <a:rPr lang="en-US" dirty="0" err="1"/>
              <a:t>Samsynsdiskussioner</a:t>
            </a:r>
          </a:p>
        </p:txBody>
      </p:sp>
      <p:sp>
        <p:nvSpPr>
          <p:cNvPr id="108" name="Platshållare för innehåll 2">
            <a:extLst>
              <a:ext uri="{FF2B5EF4-FFF2-40B4-BE49-F238E27FC236}">
                <a16:creationId xmlns:a16="http://schemas.microsoft.com/office/drawing/2014/main" id="{E0E64B06-A9F4-7894-D33C-3D49C5AD5F7B}"/>
              </a:ext>
            </a:extLst>
          </p:cNvPr>
          <p:cNvSpPr txBox="1">
            <a:spLocks noGrp="1"/>
          </p:cNvSpPr>
          <p:nvPr>
            <p:ph type="body" idx="1"/>
          </p:nvPr>
        </p:nvSpPr>
        <p:spPr>
          <a:xfrm>
            <a:off x="838200" y="1825625"/>
            <a:ext cx="10236200" cy="4351338"/>
          </a:xfrm>
          <a:prstGeom prst="rect">
            <a:avLst/>
          </a:prstGeom>
        </p:spPr>
        <p:txBody>
          <a:bodyPr lIns="45718" tIns="45718" rIns="45718" bIns="45718" anchor="t">
            <a:normAutofit/>
          </a:bodyPr>
          <a:lstStyle/>
          <a:p>
            <a:r>
              <a:rPr lang="en-US" dirty="0"/>
              <a:t>Återkommande </a:t>
            </a:r>
            <a:r>
              <a:rPr lang="en-US" dirty="0" err="1"/>
              <a:t>möten</a:t>
            </a:r>
            <a:r>
              <a:rPr lang="en-US" dirty="0"/>
              <a:t> med </a:t>
            </a:r>
            <a:r>
              <a:rPr lang="en-US" dirty="0" err="1"/>
              <a:t>närliggande</a:t>
            </a:r>
            <a:r>
              <a:rPr lang="en-US" dirty="0"/>
              <a:t> </a:t>
            </a:r>
            <a:r>
              <a:rPr lang="en-US" dirty="0" err="1"/>
              <a:t>föreningar</a:t>
            </a:r>
            <a:endParaRPr lang="en-US" dirty="0"/>
          </a:p>
          <a:p>
            <a:r>
              <a:rPr lang="en-US" dirty="0"/>
              <a:t>Återkommande </a:t>
            </a:r>
            <a:r>
              <a:rPr lang="en-US" dirty="0" err="1"/>
              <a:t>möten</a:t>
            </a:r>
            <a:r>
              <a:rPr lang="en-US" dirty="0"/>
              <a:t> med HF Väst</a:t>
            </a:r>
          </a:p>
          <a:p>
            <a:endParaRPr lang="en-US" dirty="0"/>
          </a:p>
          <a:p>
            <a:r>
              <a:rPr lang="en-US" dirty="0" err="1"/>
              <a:t>Uppdaterad</a:t>
            </a:r>
            <a:r>
              <a:rPr lang="en-US" dirty="0"/>
              <a:t> version </a:t>
            </a:r>
            <a:r>
              <a:rPr lang="en-US" dirty="0" err="1"/>
              <a:t>aug</a:t>
            </a:r>
            <a:r>
              <a:rPr lang="en-US" dirty="0"/>
              <a:t> 2026 av </a:t>
            </a:r>
            <a:r>
              <a:rPr lang="en-US" dirty="0" err="1"/>
              <a:t>lokala</a:t>
            </a:r>
            <a:r>
              <a:rPr lang="en-US" dirty="0"/>
              <a:t> </a:t>
            </a:r>
            <a:r>
              <a:rPr lang="en-US" dirty="0" err="1"/>
              <a:t>förtydliganden</a:t>
            </a:r>
            <a:r>
              <a:rPr lang="en-US" dirty="0"/>
              <a:t> m </a:t>
            </a:r>
            <a:r>
              <a:rPr lang="en-US" dirty="0" err="1"/>
              <a:t>m</a:t>
            </a:r>
          </a:p>
        </p:txBody>
      </p:sp>
    </p:spTree>
    <p:extLst>
      <p:ext uri="{BB962C8B-B14F-4D97-AF65-F5344CB8AC3E}">
        <p14:creationId xmlns:p14="http://schemas.microsoft.com/office/powerpoint/2010/main" val="656177383"/>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0AF848-6774-61F5-CB3E-AE19366D3834}"/>
              </a:ext>
            </a:extLst>
          </p:cNvPr>
          <p:cNvPicPr>
            <a:picLocks noChangeAspect="1"/>
          </p:cNvPicPr>
          <p:nvPr/>
        </p:nvPicPr>
        <p:blipFill>
          <a:blip r:embed="rId2"/>
          <a:stretch>
            <a:fillRect/>
          </a:stretch>
        </p:blipFill>
        <p:spPr>
          <a:xfrm>
            <a:off x="3196785" y="0"/>
            <a:ext cx="5798431" cy="6858000"/>
          </a:xfrm>
          <a:prstGeom prst="rect">
            <a:avLst/>
          </a:prstGeom>
        </p:spPr>
      </p:pic>
    </p:spTree>
    <p:extLst>
      <p:ext uri="{BB962C8B-B14F-4D97-AF65-F5344CB8AC3E}">
        <p14:creationId xmlns:p14="http://schemas.microsoft.com/office/powerpoint/2010/main" val="1868852878"/>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datum 3">
            <a:extLst>
              <a:ext uri="{FF2B5EF4-FFF2-40B4-BE49-F238E27FC236}">
                <a16:creationId xmlns:a16="http://schemas.microsoft.com/office/drawing/2014/main" id="{9E542498-FDB7-8FF0-458E-3FBECB3B51B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200" b="0" i="0" u="none" strike="noStrike" kern="1200" cap="none" spc="0" normalizeH="0" baseline="0" noProof="0">
                <a:ln>
                  <a:noFill/>
                </a:ln>
                <a:solidFill>
                  <a:prstClr val="black">
                    <a:tint val="82000"/>
                  </a:prstClr>
                </a:solidFill>
                <a:effectLst/>
                <a:uLnTx/>
                <a:uFillTx/>
                <a:latin typeface="Aptos" panose="02110004020202020204"/>
                <a:ea typeface="+mn-ea"/>
                <a:cs typeface="+mn-cs"/>
              </a:rPr>
              <a:t>2026-03-08</a:t>
            </a:r>
          </a:p>
        </p:txBody>
      </p:sp>
      <p:sp>
        <p:nvSpPr>
          <p:cNvPr id="5" name="Platshållare för sidfot 4">
            <a:extLst>
              <a:ext uri="{FF2B5EF4-FFF2-40B4-BE49-F238E27FC236}">
                <a16:creationId xmlns:a16="http://schemas.microsoft.com/office/drawing/2014/main" id="{9D956C83-A65E-5B19-C288-4859397AC98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200" b="0" i="0" u="none" strike="noStrike" kern="1200" cap="none" spc="0" normalizeH="0" baseline="0" noProof="0" dirty="0">
                <a:ln>
                  <a:noFill/>
                </a:ln>
                <a:solidFill>
                  <a:prstClr val="black">
                    <a:tint val="82000"/>
                  </a:prstClr>
                </a:solidFill>
                <a:effectLst/>
                <a:uLnTx/>
                <a:uFillTx/>
                <a:latin typeface="Aptos" panose="02110004020202020204"/>
                <a:ea typeface="+mn-ea"/>
                <a:cs typeface="+mn-cs"/>
              </a:rPr>
              <a:t>Hallby - Cyrus - Bankeryd - Habo - Mullsjö</a:t>
            </a:r>
          </a:p>
        </p:txBody>
      </p:sp>
      <p:sp>
        <p:nvSpPr>
          <p:cNvPr id="6" name="Ellips 5">
            <a:extLst>
              <a:ext uri="{FF2B5EF4-FFF2-40B4-BE49-F238E27FC236}">
                <a16:creationId xmlns:a16="http://schemas.microsoft.com/office/drawing/2014/main" id="{22ED92D6-8517-83A7-3162-8ADBBFA25DBD}"/>
              </a:ext>
            </a:extLst>
          </p:cNvPr>
          <p:cNvSpPr/>
          <p:nvPr/>
        </p:nvSpPr>
        <p:spPr>
          <a:xfrm>
            <a:off x="925490" y="678615"/>
            <a:ext cx="3060521" cy="1419395"/>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1. Hur blir vi en enad part mot våra kommuner?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I vilka frågor?</a:t>
            </a:r>
          </a:p>
        </p:txBody>
      </p:sp>
      <p:sp>
        <p:nvSpPr>
          <p:cNvPr id="16" name="textruta 15">
            <a:extLst>
              <a:ext uri="{FF2B5EF4-FFF2-40B4-BE49-F238E27FC236}">
                <a16:creationId xmlns:a16="http://schemas.microsoft.com/office/drawing/2014/main" id="{D0CEEFFA-F379-8AB4-C66F-1210CE89A3BB}"/>
              </a:ext>
            </a:extLst>
          </p:cNvPr>
          <p:cNvSpPr txBox="1"/>
          <p:nvPr/>
        </p:nvSpPr>
        <p:spPr>
          <a:xfrm>
            <a:off x="4674779" y="505598"/>
            <a:ext cx="3273635" cy="1200329"/>
          </a:xfrm>
          <a:prstGeom prst="rect">
            <a:avLst/>
          </a:prstGeom>
          <a:solidFill>
            <a:srgbClr val="FFC000"/>
          </a:solidFill>
          <a:ln>
            <a:solidFill>
              <a:schemeClr val="accent1">
                <a:shade val="15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2. Gemensamma utbildningar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Tränar och ledarutbildningarna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Vi gör en stabil utbildningsplan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33" name="textruta 32">
            <a:extLst>
              <a:ext uri="{FF2B5EF4-FFF2-40B4-BE49-F238E27FC236}">
                <a16:creationId xmlns:a16="http://schemas.microsoft.com/office/drawing/2014/main" id="{3B623809-03F4-B49C-90BF-922AD4786512}"/>
              </a:ext>
            </a:extLst>
          </p:cNvPr>
          <p:cNvSpPr txBox="1"/>
          <p:nvPr/>
        </p:nvSpPr>
        <p:spPr>
          <a:xfrm>
            <a:off x="8545132" y="902021"/>
            <a:ext cx="3193438" cy="923330"/>
          </a:xfrm>
          <a:prstGeom prst="rect">
            <a:avLst/>
          </a:prstGeom>
          <a:solidFill>
            <a:schemeClr val="accent3">
              <a:lumMod val="20000"/>
              <a:lumOff val="80000"/>
            </a:schemeClr>
          </a:solidFill>
          <a:ln>
            <a:solidFill>
              <a:schemeClr val="accent1">
                <a:shade val="15000"/>
              </a:schemeClr>
            </a:solid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3. Gemensamma utbildningar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Domare och funktionärer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Utbildningsplan</a:t>
            </a:r>
          </a:p>
        </p:txBody>
      </p:sp>
      <p:sp>
        <p:nvSpPr>
          <p:cNvPr id="34" name="Ellips 33">
            <a:extLst>
              <a:ext uri="{FF2B5EF4-FFF2-40B4-BE49-F238E27FC236}">
                <a16:creationId xmlns:a16="http://schemas.microsoft.com/office/drawing/2014/main" id="{53492BF9-7ACC-2A9D-2237-3B91F6D2FBC0}"/>
              </a:ext>
            </a:extLst>
          </p:cNvPr>
          <p:cNvSpPr/>
          <p:nvPr/>
        </p:nvSpPr>
        <p:spPr>
          <a:xfrm>
            <a:off x="8482833" y="2656640"/>
            <a:ext cx="3020096" cy="1365160"/>
          </a:xfrm>
          <a:prstGeom prst="ellipse">
            <a:avLst/>
          </a:prstGeom>
          <a:solidFill>
            <a:schemeClr val="accent2">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5. Unga ledare</a:t>
            </a:r>
          </a:p>
        </p:txBody>
      </p:sp>
      <p:sp>
        <p:nvSpPr>
          <p:cNvPr id="35" name="Ellips 34">
            <a:extLst>
              <a:ext uri="{FF2B5EF4-FFF2-40B4-BE49-F238E27FC236}">
                <a16:creationId xmlns:a16="http://schemas.microsoft.com/office/drawing/2014/main" id="{CF8B4D07-A2FC-9F2E-03DE-4BFA75D54F97}"/>
              </a:ext>
            </a:extLst>
          </p:cNvPr>
          <p:cNvSpPr/>
          <p:nvPr/>
        </p:nvSpPr>
        <p:spPr>
          <a:xfrm>
            <a:off x="722379" y="2494407"/>
            <a:ext cx="3493751" cy="1869185"/>
          </a:xfrm>
          <a:prstGeom prst="ellipse">
            <a:avLst/>
          </a:pr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6. Hur lockar vi fler? Kan vi utveckla Klasshandboll?</a:t>
            </a:r>
          </a:p>
        </p:txBody>
      </p:sp>
      <p:sp>
        <p:nvSpPr>
          <p:cNvPr id="36" name="Ellips 35">
            <a:extLst>
              <a:ext uri="{FF2B5EF4-FFF2-40B4-BE49-F238E27FC236}">
                <a16:creationId xmlns:a16="http://schemas.microsoft.com/office/drawing/2014/main" id="{947FF5D1-788F-AF83-78F8-50BFF62D79DF}"/>
              </a:ext>
            </a:extLst>
          </p:cNvPr>
          <p:cNvSpPr/>
          <p:nvPr/>
        </p:nvSpPr>
        <p:spPr>
          <a:xfrm>
            <a:off x="4302617" y="4336597"/>
            <a:ext cx="3141372" cy="1200329"/>
          </a:xfrm>
          <a:prstGeom prst="ellipse">
            <a:avLst/>
          </a:prstGeom>
          <a:solidFill>
            <a:schemeClr val="tx2">
              <a:lumMod val="10000"/>
              <a:lumOff val="90000"/>
            </a:schemeClr>
          </a:solidFill>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7. Samma ersättningar till föreningsdomare</a:t>
            </a:r>
          </a:p>
        </p:txBody>
      </p:sp>
      <p:sp>
        <p:nvSpPr>
          <p:cNvPr id="37" name="Ellips 36">
            <a:extLst>
              <a:ext uri="{FF2B5EF4-FFF2-40B4-BE49-F238E27FC236}">
                <a16:creationId xmlns:a16="http://schemas.microsoft.com/office/drawing/2014/main" id="{44EEC98A-3098-EC6E-AAA1-057DC5EC77BD}"/>
              </a:ext>
            </a:extLst>
          </p:cNvPr>
          <p:cNvSpPr/>
          <p:nvPr/>
        </p:nvSpPr>
        <p:spPr>
          <a:xfrm>
            <a:off x="7791718" y="4336596"/>
            <a:ext cx="3141371" cy="1465335"/>
          </a:xfrm>
          <a:prstGeom prst="ellipse">
            <a:avLst/>
          </a:prstGeom>
          <a:solidFill>
            <a:schemeClr val="accent5">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8. Vad är det vi tränar på i olika åldrar samt mängd</a:t>
            </a:r>
          </a:p>
        </p:txBody>
      </p:sp>
      <p:sp>
        <p:nvSpPr>
          <p:cNvPr id="38" name="Rektangel 37">
            <a:extLst>
              <a:ext uri="{FF2B5EF4-FFF2-40B4-BE49-F238E27FC236}">
                <a16:creationId xmlns:a16="http://schemas.microsoft.com/office/drawing/2014/main" id="{F5B42B2B-74A8-4889-B077-4376F91A5531}"/>
              </a:ext>
            </a:extLst>
          </p:cNvPr>
          <p:cNvSpPr/>
          <p:nvPr/>
        </p:nvSpPr>
        <p:spPr>
          <a:xfrm>
            <a:off x="4674779" y="2189409"/>
            <a:ext cx="3415304" cy="1419394"/>
          </a:xfrm>
          <a:prstGeom prst="rect">
            <a:avLst/>
          </a:prstGeom>
          <a:solidFill>
            <a:schemeClr val="accent2">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4. Olika tävlings ambitioner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Seriespel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Samarbetsavtal m.m.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Bra träningsmiljöer</a:t>
            </a:r>
          </a:p>
        </p:txBody>
      </p:sp>
      <p:sp>
        <p:nvSpPr>
          <p:cNvPr id="39" name="Rektangel 38">
            <a:extLst>
              <a:ext uri="{FF2B5EF4-FFF2-40B4-BE49-F238E27FC236}">
                <a16:creationId xmlns:a16="http://schemas.microsoft.com/office/drawing/2014/main" id="{C16400B6-3DAB-7DC6-DC16-99841FBA69EC}"/>
              </a:ext>
            </a:extLst>
          </p:cNvPr>
          <p:cNvSpPr/>
          <p:nvPr/>
        </p:nvSpPr>
        <p:spPr>
          <a:xfrm>
            <a:off x="1162854" y="4887531"/>
            <a:ext cx="2228045" cy="914400"/>
          </a:xfrm>
          <a:prstGeom prst="rect">
            <a:avLst/>
          </a:prstGeom>
          <a:solidFill>
            <a:srgbClr val="FFFF99"/>
          </a:solidFill>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v-SE" sz="1800" b="0" i="0" u="none" strike="noStrike" kern="1200" cap="none" spc="0" normalizeH="0" baseline="0" noProof="0" dirty="0">
                <a:ln>
                  <a:noFill/>
                </a:ln>
                <a:solidFill>
                  <a:prstClr val="black"/>
                </a:solidFill>
                <a:effectLst/>
                <a:uLnTx/>
                <a:uFillTx/>
                <a:latin typeface="Aptos" panose="02110004020202020204"/>
                <a:ea typeface="+mn-ea"/>
                <a:cs typeface="+mn-cs"/>
              </a:rPr>
              <a:t>9. Hur följer vi våra gemensamma områden</a:t>
            </a:r>
          </a:p>
        </p:txBody>
      </p:sp>
    </p:spTree>
    <p:extLst>
      <p:ext uri="{BB962C8B-B14F-4D97-AF65-F5344CB8AC3E}">
        <p14:creationId xmlns:p14="http://schemas.microsoft.com/office/powerpoint/2010/main" val="7271585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ubrik 1">
            <a:extLst>
              <a:ext uri="{FF2B5EF4-FFF2-40B4-BE49-F238E27FC236}">
                <a16:creationId xmlns:a16="http://schemas.microsoft.com/office/drawing/2014/main" id="{4AB7B081-E4D7-DE95-F692-CC7187E206B4}"/>
              </a:ext>
            </a:extLst>
          </p:cNvPr>
          <p:cNvSpPr>
            <a:spLocks noGrp="1"/>
          </p:cNvSpPr>
          <p:nvPr>
            <p:ph type="title"/>
          </p:nvPr>
        </p:nvSpPr>
        <p:spPr>
          <a:xfrm>
            <a:off x="1371597" y="348865"/>
            <a:ext cx="10044023" cy="877729"/>
          </a:xfrm>
        </p:spPr>
        <p:txBody>
          <a:bodyPr anchor="ctr">
            <a:normAutofit fontScale="90000"/>
          </a:bodyPr>
          <a:lstStyle/>
          <a:p>
            <a:pPr algn="ctr"/>
            <a:r>
              <a:rPr lang="sv-SE" sz="4000" dirty="0">
                <a:solidFill>
                  <a:srgbClr val="FFFFFF"/>
                </a:solidFill>
              </a:rPr>
              <a:t>Stöd för lokal tolkning av årsmötesbeslut Handboll Väst 2025 om övergångar i ungdomshandbollen.</a:t>
            </a:r>
          </a:p>
        </p:txBody>
      </p:sp>
      <p:graphicFrame>
        <p:nvGraphicFramePr>
          <p:cNvPr id="5" name="Platshållare för innehåll 2">
            <a:extLst>
              <a:ext uri="{FF2B5EF4-FFF2-40B4-BE49-F238E27FC236}">
                <a16:creationId xmlns:a16="http://schemas.microsoft.com/office/drawing/2014/main" id="{671DF04D-C4A2-77A3-22E7-367920F82DE5}"/>
              </a:ext>
            </a:extLst>
          </p:cNvPr>
          <p:cNvGraphicFramePr>
            <a:graphicFrameLocks noGrp="1"/>
          </p:cNvGraphicFramePr>
          <p:nvPr>
            <p:ph idx="1"/>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5678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A1C8DCC-03E7-FF80-98D4-C8F2D5970A6D}"/>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188F064-EC59-FD1D-2542-EFB7EEB69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8F9ACD8-FA93-162C-C6DE-B4A51DEC55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E99990F-FF45-BE4C-ABCE-2CB024E78F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711162D-C661-EEEA-23A2-747D8B5C3B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ubrik 1">
            <a:extLst>
              <a:ext uri="{FF2B5EF4-FFF2-40B4-BE49-F238E27FC236}">
                <a16:creationId xmlns:a16="http://schemas.microsoft.com/office/drawing/2014/main" id="{E7AA00DE-2B69-DD54-0C58-D7999CCE69B4}"/>
              </a:ext>
            </a:extLst>
          </p:cNvPr>
          <p:cNvSpPr>
            <a:spLocks noGrp="1"/>
          </p:cNvSpPr>
          <p:nvPr>
            <p:ph type="title"/>
          </p:nvPr>
        </p:nvSpPr>
        <p:spPr>
          <a:xfrm>
            <a:off x="1371597" y="348865"/>
            <a:ext cx="10044023" cy="877729"/>
          </a:xfrm>
        </p:spPr>
        <p:txBody>
          <a:bodyPr anchor="ctr">
            <a:normAutofit fontScale="90000"/>
          </a:bodyPr>
          <a:lstStyle/>
          <a:p>
            <a:pPr algn="ctr"/>
            <a:r>
              <a:rPr lang="sv-SE" sz="4000" dirty="0">
                <a:solidFill>
                  <a:srgbClr val="FFFFFF"/>
                </a:solidFill>
              </a:rPr>
              <a:t>Stöd för lokal tolkning av årsmötesbeslut Handboll Väst 2025 om övergångar i ungdomshandbollen.</a:t>
            </a:r>
          </a:p>
        </p:txBody>
      </p:sp>
      <p:graphicFrame>
        <p:nvGraphicFramePr>
          <p:cNvPr id="5" name="Platshållare för innehåll 2">
            <a:extLst>
              <a:ext uri="{FF2B5EF4-FFF2-40B4-BE49-F238E27FC236}">
                <a16:creationId xmlns:a16="http://schemas.microsoft.com/office/drawing/2014/main" id="{321E6A3A-48C0-C5F4-5185-862E38A0CC01}"/>
              </a:ext>
            </a:extLst>
          </p:cNvPr>
          <p:cNvGraphicFramePr>
            <a:graphicFrameLocks noGrp="1"/>
          </p:cNvGraphicFramePr>
          <p:nvPr>
            <p:ph idx="1"/>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745110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Rubrik 1"/>
          <p:cNvSpPr txBox="1">
            <a:spLocks noGrp="1"/>
          </p:cNvSpPr>
          <p:nvPr>
            <p:ph type="title"/>
          </p:nvPr>
        </p:nvSpPr>
        <p:spPr>
          <a:xfrm>
            <a:off x="838198" y="365125"/>
            <a:ext cx="9976486" cy="1325563"/>
          </a:xfrm>
          <a:prstGeom prst="rect">
            <a:avLst/>
          </a:prstGeom>
        </p:spPr>
        <p:txBody>
          <a:bodyPr/>
          <a:lstStyle/>
          <a:p>
            <a:r>
              <a:t>Uppdaterad värdegrundsplan</a:t>
            </a:r>
          </a:p>
        </p:txBody>
      </p:sp>
      <p:sp>
        <p:nvSpPr>
          <p:cNvPr id="104" name="Platshållare för innehåll 2"/>
          <p:cNvSpPr txBox="1">
            <a:spLocks noGrp="1"/>
          </p:cNvSpPr>
          <p:nvPr>
            <p:ph type="body" sz="half" idx="1"/>
          </p:nvPr>
        </p:nvSpPr>
        <p:spPr>
          <a:xfrm>
            <a:off x="838198" y="1825625"/>
            <a:ext cx="4642486" cy="4351338"/>
          </a:xfrm>
          <a:prstGeom prst="rect">
            <a:avLst/>
          </a:prstGeom>
        </p:spPr>
        <p:txBody>
          <a:bodyPr/>
          <a:lstStyle/>
          <a:p>
            <a:pPr marL="0" indent="0">
              <a:buSzTx/>
              <a:buNone/>
              <a:defRPr sz="1700" b="1"/>
            </a:pPr>
            <a:r>
              <a:t>Större omtag under våren 2026 där alla ledare involverades.</a:t>
            </a:r>
          </a:p>
          <a:p>
            <a:pPr marL="0" indent="0">
              <a:buSzTx/>
              <a:buNone/>
              <a:defRPr sz="1700" b="1"/>
            </a:pPr>
            <a:endParaRPr/>
          </a:p>
          <a:p>
            <a:pPr marL="0" indent="0">
              <a:buSzTx/>
              <a:buNone/>
              <a:defRPr sz="1700" b="1"/>
            </a:pPr>
            <a:r>
              <a:t>Vår värdegrund bygger på </a:t>
            </a:r>
          </a:p>
          <a:p>
            <a:pPr marL="0" indent="0">
              <a:buSzTx/>
              <a:buNone/>
              <a:defRPr sz="1700" b="1"/>
            </a:pPr>
            <a:r>
              <a:t>-</a:t>
            </a:r>
            <a:r>
              <a:rPr b="0"/>
              <a:t>  Handbollsglädje </a:t>
            </a:r>
          </a:p>
          <a:p>
            <a:pPr>
              <a:buFontTx/>
              <a:buChar char="-"/>
              <a:defRPr sz="1700"/>
            </a:pPr>
            <a:r>
              <a:t>Gemenskap</a:t>
            </a:r>
          </a:p>
          <a:p>
            <a:pPr>
              <a:buFontTx/>
              <a:buChar char="-"/>
              <a:defRPr sz="1700"/>
            </a:pPr>
            <a:r>
              <a:t>Respekt</a:t>
            </a:r>
          </a:p>
          <a:p>
            <a:pPr>
              <a:buFontTx/>
              <a:buChar char="-"/>
              <a:defRPr sz="1700"/>
            </a:pPr>
            <a:r>
              <a:t>Utveckling</a:t>
            </a:r>
          </a:p>
          <a:p>
            <a:pPr>
              <a:buFontTx/>
              <a:buChar char="-"/>
              <a:defRPr sz="1700" b="1"/>
            </a:pPr>
            <a:endParaRPr/>
          </a:p>
          <a:p>
            <a:pPr marL="0" indent="0">
              <a:buSzTx/>
              <a:buNone/>
              <a:defRPr sz="1700" b="1"/>
            </a:pPr>
            <a:r>
              <a:t>Systematiskt värdegrundsarbete</a:t>
            </a:r>
            <a:br/>
            <a:r>
              <a:rPr b="0"/>
              <a:t>Alla lag ska jobba utifrån en implementeringsplan under kommande säsong.</a:t>
            </a:r>
          </a:p>
        </p:txBody>
      </p:sp>
      <p:sp>
        <p:nvSpPr>
          <p:cNvPr id="105" name="Platshållare för innehåll 3"/>
          <p:cNvSpPr txBox="1"/>
          <p:nvPr/>
        </p:nvSpPr>
        <p:spPr>
          <a:xfrm>
            <a:off x="6217918" y="1825626"/>
            <a:ext cx="4551045" cy="43513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lvl1pPr defTabSz="914400">
              <a:lnSpc>
                <a:spcPct val="90000"/>
              </a:lnSpc>
              <a:spcBef>
                <a:spcPts val="1000"/>
              </a:spcBef>
              <a:defRPr sz="2800" i="1">
                <a:latin typeface="Trebuchet MS"/>
                <a:ea typeface="Trebuchet MS"/>
                <a:cs typeface="Trebuchet MS"/>
                <a:sym typeface="Trebuchet MS"/>
              </a:defRPr>
            </a:lvl1pPr>
          </a:lstStyle>
          <a:p>
            <a:r>
              <a:t>”Vår handbollsverksamhet är till för alla, oavsett ambition, ålder och nivå. Träning och tävling ska vara meningsfullt på lång sikt och ge varje spelare en stabil grund att utvecklas vidare från”</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7F70F-171A-47F7-92C1-F8FA96F2F98F}"/>
              </a:ext>
            </a:extLst>
          </p:cNvPr>
          <p:cNvSpPr>
            <a:spLocks noGrp="1"/>
          </p:cNvSpPr>
          <p:nvPr>
            <p:ph type="title"/>
          </p:nvPr>
        </p:nvSpPr>
        <p:spPr/>
        <p:txBody>
          <a:bodyPr/>
          <a:lstStyle/>
          <a:p>
            <a:r>
              <a:rPr lang="sv-SE"/>
              <a:t>Frågor?</a:t>
            </a:r>
          </a:p>
        </p:txBody>
      </p:sp>
    </p:spTree>
    <p:extLst>
      <p:ext uri="{BB962C8B-B14F-4D97-AF65-F5344CB8AC3E}">
        <p14:creationId xmlns:p14="http://schemas.microsoft.com/office/powerpoint/2010/main" val="3978537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7F70F-171A-47F7-92C1-F8FA96F2F98F}"/>
              </a:ext>
            </a:extLst>
          </p:cNvPr>
          <p:cNvSpPr>
            <a:spLocks noGrp="1"/>
          </p:cNvSpPr>
          <p:nvPr>
            <p:ph type="title"/>
          </p:nvPr>
        </p:nvSpPr>
        <p:spPr/>
        <p:txBody>
          <a:bodyPr/>
          <a:lstStyle/>
          <a:p>
            <a:r>
              <a:rPr lang="sv-SE" dirty="0"/>
              <a:t>TACK!</a:t>
            </a:r>
          </a:p>
        </p:txBody>
      </p:sp>
    </p:spTree>
    <p:extLst>
      <p:ext uri="{BB962C8B-B14F-4D97-AF65-F5344CB8AC3E}">
        <p14:creationId xmlns:p14="http://schemas.microsoft.com/office/powerpoint/2010/main" val="2753699845"/>
      </p:ext>
    </p:extLst>
  </p:cSld>
  <p:clrMapOvr>
    <a:masterClrMapping/>
  </p:clrMapOvr>
</p:sld>
</file>

<file path=ppt/theme/theme1.xml><?xml version="1.0" encoding="utf-8"?>
<a:theme xmlns:a="http://schemas.openxmlformats.org/drawingml/2006/main" name="Office-tema">
  <a:themeElements>
    <a:clrScheme name="Office-tema">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tema">
      <a:majorFont>
        <a:latin typeface="Helvetica"/>
        <a:ea typeface="Helvetica"/>
        <a:cs typeface="Helvetica"/>
      </a:majorFont>
      <a:minorFont>
        <a:latin typeface="Aptos"/>
        <a:ea typeface="Aptos"/>
        <a:cs typeface="Aptos"/>
      </a:minorFont>
    </a:fontScheme>
    <a:fmtScheme name="Office-tem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1_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tema">
  <a:themeElements>
    <a:clrScheme name="Office-tema">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tema">
      <a:majorFont>
        <a:latin typeface="Helvetica"/>
        <a:ea typeface="Helvetica"/>
        <a:cs typeface="Helvetica"/>
      </a:majorFont>
      <a:minorFont>
        <a:latin typeface="Aptos"/>
        <a:ea typeface="Aptos"/>
        <a:cs typeface="Aptos"/>
      </a:minorFont>
    </a:fontScheme>
    <a:fmtScheme name="Office-tem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Apto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b061a641-831e-4050-9263-2ba1ab2fa396" xsi:nil="true"/>
    <lcf76f155ced4ddcb4097134ff3c332f xmlns="70eaad6f-0d42-4aba-b7fc-f2ba0e265c0a">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1F8B2B151FCC74E82F2A18FE62B7CC4" ma:contentTypeVersion="12" ma:contentTypeDescription="Create a new document." ma:contentTypeScope="" ma:versionID="5a48b2acd88ed483faf94ba9ab7c3d26">
  <xsd:schema xmlns:xsd="http://www.w3.org/2001/XMLSchema" xmlns:xs="http://www.w3.org/2001/XMLSchema" xmlns:p="http://schemas.microsoft.com/office/2006/metadata/properties" xmlns:ns2="70eaad6f-0d42-4aba-b7fc-f2ba0e265c0a" xmlns:ns3="b061a641-831e-4050-9263-2ba1ab2fa396" targetNamespace="http://schemas.microsoft.com/office/2006/metadata/properties" ma:root="true" ma:fieldsID="800ebe94cc56aec64a6ceef798489794" ns2:_="" ns3:_="">
    <xsd:import namespace="70eaad6f-0d42-4aba-b7fc-f2ba0e265c0a"/>
    <xsd:import namespace="b061a641-831e-4050-9263-2ba1ab2fa39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0eaad6f-0d42-4aba-b7fc-f2ba0e265c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f829871-9db7-4237-b2c5-4e018685076b"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061a641-831e-4050-9263-2ba1ab2fa39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bdc0434-658a-44b9-871f-afef97882d37}" ma:internalName="TaxCatchAll" ma:showField="CatchAllData" ma:web="b061a641-831e-4050-9263-2ba1ab2fa39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2325D15-96D2-4D97-A8BF-106BA41432AE}">
  <ds:schemaRefs>
    <ds:schemaRef ds:uri="http://schemas.microsoft.com/office/2006/metadata/properties"/>
    <ds:schemaRef ds:uri="http://schemas.microsoft.com/office/infopath/2007/PartnerControls"/>
    <ds:schemaRef ds:uri="b061a641-831e-4050-9263-2ba1ab2fa396"/>
    <ds:schemaRef ds:uri="70eaad6f-0d42-4aba-b7fc-f2ba0e265c0a"/>
  </ds:schemaRefs>
</ds:datastoreItem>
</file>

<file path=customXml/itemProps2.xml><?xml version="1.0" encoding="utf-8"?>
<ds:datastoreItem xmlns:ds="http://schemas.openxmlformats.org/officeDocument/2006/customXml" ds:itemID="{540F174D-7B81-412D-8C9F-2744549B8F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0eaad6f-0d42-4aba-b7fc-f2ba0e265c0a"/>
    <ds:schemaRef ds:uri="b061a641-831e-4050-9263-2ba1ab2fa39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676499A-F300-4DCF-8615-7B145C459CB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798</TotalTime>
  <Words>1191</Words>
  <Application>Microsoft Office PowerPoint</Application>
  <PresentationFormat>Bredbild</PresentationFormat>
  <Paragraphs>185</Paragraphs>
  <Slides>19</Slides>
  <Notes>1</Notes>
  <HiddenSlides>0</HiddenSlides>
  <MMClips>0</MMClips>
  <ScaleCrop>false</ScaleCrop>
  <HeadingPairs>
    <vt:vector size="6" baseType="variant">
      <vt:variant>
        <vt:lpstr>Använt teckensnitt</vt:lpstr>
      </vt:variant>
      <vt:variant>
        <vt:i4>5</vt:i4>
      </vt:variant>
      <vt:variant>
        <vt:lpstr>Tema</vt:lpstr>
      </vt:variant>
      <vt:variant>
        <vt:i4>3</vt:i4>
      </vt:variant>
      <vt:variant>
        <vt:lpstr>Bildrubriker</vt:lpstr>
      </vt:variant>
      <vt:variant>
        <vt:i4>19</vt:i4>
      </vt:variant>
    </vt:vector>
  </HeadingPairs>
  <TitlesOfParts>
    <vt:vector size="27" baseType="lpstr">
      <vt:lpstr>Aptos</vt:lpstr>
      <vt:lpstr>Aptos Display</vt:lpstr>
      <vt:lpstr>Arial</vt:lpstr>
      <vt:lpstr>Trebuchet MS</vt:lpstr>
      <vt:lpstr>Tw Cen MT Condensed (Rubriker)</vt:lpstr>
      <vt:lpstr>Office-tema</vt:lpstr>
      <vt:lpstr>Office-tema</vt:lpstr>
      <vt:lpstr>1_Office-tema</vt:lpstr>
      <vt:lpstr>LEDARMÖTE Digitalt via Teams</vt:lpstr>
      <vt:lpstr>Styrelsen informerar</vt:lpstr>
      <vt:lpstr>PowerPoint-presentation</vt:lpstr>
      <vt:lpstr>Ekonomi och försäljning</vt:lpstr>
      <vt:lpstr>PowerPoint-presentation</vt:lpstr>
      <vt:lpstr>Praktisk information</vt:lpstr>
      <vt:lpstr>PowerPoint-presentation</vt:lpstr>
      <vt:lpstr>Djupadalshallen</vt:lpstr>
      <vt:lpstr>PowerPoint-presentation</vt:lpstr>
      <vt:lpstr>PowerPoint-presentation</vt:lpstr>
      <vt:lpstr>PowerPoint-presentation</vt:lpstr>
      <vt:lpstr>Samsynsdiskussioner</vt:lpstr>
      <vt:lpstr>PowerPoint-presentation</vt:lpstr>
      <vt:lpstr>PowerPoint-presentation</vt:lpstr>
      <vt:lpstr>Stöd för lokal tolkning av årsmötesbeslut Handboll Väst 2025 om övergångar i ungdomshandbollen.</vt:lpstr>
      <vt:lpstr>Stöd för lokal tolkning av årsmötesbeslut Handboll Väst 2025 om övergångar i ungdomshandbollen.</vt:lpstr>
      <vt:lpstr>Uppdaterad värdegrundsplan</vt:lpstr>
      <vt:lpstr>Frågor?</vt:lpstr>
      <vt:lpstr>TACK!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Patrick Petersson</dc:creator>
  <cp:lastModifiedBy>Patrick Petersson</cp:lastModifiedBy>
  <cp:revision>39</cp:revision>
  <dcterms:modified xsi:type="dcterms:W3CDTF">2026-10-12T05:52:25Z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0x01010081F8B2B151FCC74E82F2A18FE62B7CC4</vt:lpwstr>
  </property>
  <property fmtid="{D5CDD505-2E9C-101B-9397-08002B2CF9AE}" pid="3" name="MediaServiceImageTags">
    <vt:lpwstr/>
  </property>
  <property fmtid="{D5CDD505-2E9C-101B-9397-08002B2CF9AE}" pid="4" name="MSIP_Label_18a2199f-8e61-4f5c-a479-edf3283e170d_Enabled">
    <vt:lpwstr>true</vt:lpwstr>
  </property>
  <property fmtid="{D5CDD505-2E9C-101B-9397-08002B2CF9AE}" pid="5" name="MSIP_Label_18a2199f-8e61-4f5c-a479-edf3283e170d_SetDate">
    <vt:lpwstr>2026-10-11T16:33:07Z</vt:lpwstr>
  </property>
  <property fmtid="{D5CDD505-2E9C-101B-9397-08002B2CF9AE}" pid="6" name="MSIP_Label_18a2199f-8e61-4f5c-a479-edf3283e170d_Method">
    <vt:lpwstr>Privileged</vt:lpwstr>
  </property>
  <property fmtid="{D5CDD505-2E9C-101B-9397-08002B2CF9AE}" pid="7" name="MSIP_Label_18a2199f-8e61-4f5c-a479-edf3283e170d_Name">
    <vt:lpwstr>Privat</vt:lpwstr>
  </property>
  <property fmtid="{D5CDD505-2E9C-101B-9397-08002B2CF9AE}" pid="8" name="MSIP_Label_18a2199f-8e61-4f5c-a479-edf3283e170d_SiteId">
    <vt:lpwstr>1e4e7cc6-7b26-46be-915e-cd1c8633e92f</vt:lpwstr>
  </property>
  <property fmtid="{D5CDD505-2E9C-101B-9397-08002B2CF9AE}" pid="9" name="MSIP_Label_18a2199f-8e61-4f5c-a479-edf3283e170d_ActionId">
    <vt:lpwstr>2af00f47-676e-4498-92db-31837e88ef9b</vt:lpwstr>
  </property>
  <property fmtid="{D5CDD505-2E9C-101B-9397-08002B2CF9AE}" pid="10" name="MSIP_Label_18a2199f-8e61-4f5c-a479-edf3283e170d_ContentBits">
    <vt:lpwstr>2</vt:lpwstr>
  </property>
  <property fmtid="{D5CDD505-2E9C-101B-9397-08002B2CF9AE}" pid="11" name="MSIP_Label_18a2199f-8e61-4f5c-a479-edf3283e170d_Tag">
    <vt:lpwstr>10, 0, 1, 1</vt:lpwstr>
  </property>
  <property fmtid="{D5CDD505-2E9C-101B-9397-08002B2CF9AE}" pid="12" name="ClassificationContentMarkingFooterLocations">
    <vt:lpwstr>Office-tema:8\Office-tema:8\1_Office-tema:8</vt:lpwstr>
  </property>
  <property fmtid="{D5CDD505-2E9C-101B-9397-08002B2CF9AE}" pid="13" name="ClassificationContentMarkingFooterText">
    <vt:lpwstr>Informationsklass: Privat</vt:lpwstr>
  </property>
</Properties>
</file>