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1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D85"/>
    <a:srgbClr val="D0DDE2"/>
    <a:srgbClr val="E4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underrubrik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1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två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C0DD2BF-57F8-4015-8853-9AC390996619}"/>
              </a:ext>
            </a:extLst>
          </p:cNvPr>
          <p:cNvSpPr/>
          <p:nvPr userDrawn="1"/>
        </p:nvSpPr>
        <p:spPr>
          <a:xfrm>
            <a:off x="-66502" y="0"/>
            <a:ext cx="5046562" cy="6846951"/>
          </a:xfrm>
          <a:prstGeom prst="rect">
            <a:avLst/>
          </a:prstGeom>
          <a:solidFill>
            <a:srgbClr val="1B3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C8507A6-E57B-48DA-B85B-80A954C5A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57" y="1525460"/>
            <a:ext cx="4114800" cy="1898015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184B397-22FE-48F4-AF24-3BC52A455F12}"/>
              </a:ext>
            </a:extLst>
          </p:cNvPr>
          <p:cNvCxnSpPr>
            <a:cxnSpLocks/>
          </p:cNvCxnSpPr>
          <p:nvPr userDrawn="1"/>
        </p:nvCxnSpPr>
        <p:spPr>
          <a:xfrm>
            <a:off x="432250" y="3577444"/>
            <a:ext cx="425958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1">
            <a:extLst>
              <a:ext uri="{FF2B5EF4-FFF2-40B4-BE49-F238E27FC236}">
                <a16:creationId xmlns:a16="http://schemas.microsoft.com/office/drawing/2014/main" id="{3D497A2E-7530-4F5F-9F25-1FF82DA39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17" y="1411386"/>
            <a:ext cx="3722366" cy="4024178"/>
          </a:xfrm>
          <a:prstGeom prst="rect">
            <a:avLst/>
          </a:prstGeom>
        </p:spPr>
      </p:pic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B25C3EC-AFAC-4F04-886B-7ABBFB1A58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3768725"/>
            <a:ext cx="4114800" cy="1246188"/>
          </a:xfrm>
        </p:spPr>
        <p:txBody>
          <a:bodyPr>
            <a:noAutofit/>
          </a:bodyPr>
          <a:lstStyle>
            <a:lvl1pPr marL="0" indent="0" algn="ctr">
              <a:buNone/>
              <a:defRPr lang="sv-SE" sz="2400" kern="1200" dirty="0" smtClean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22463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tt avsnitt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460883-9990-4632-A3E2-85C315FDC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avsnittsrubrik</a:t>
            </a:r>
          </a:p>
        </p:txBody>
      </p:sp>
    </p:spTree>
    <p:extLst>
      <p:ext uri="{BB962C8B-B14F-4D97-AF65-F5344CB8AC3E}">
        <p14:creationId xmlns:p14="http://schemas.microsoft.com/office/powerpoint/2010/main" val="97523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D37FF2-8C68-4A9C-B763-090A0A66D001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9570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9995704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2025-11-02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DD23C406-D5BD-4283-AC84-F17078B34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5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26A6E3-9EEC-4026-B242-23BDE6BBD25D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2025-11-02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Picture 41">
            <a:extLst>
              <a:ext uri="{FF2B5EF4-FFF2-40B4-BE49-F238E27FC236}">
                <a16:creationId xmlns:a16="http://schemas.microsoft.com/office/drawing/2014/main" id="{3C24FD3E-B5F5-4C13-89E6-D71C46BC5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3E0E53-7152-4E92-90DB-B8F455A0709F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2025-11-02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Picture 41">
            <a:extLst>
              <a:ext uri="{FF2B5EF4-FFF2-40B4-BE49-F238E27FC236}">
                <a16:creationId xmlns:a16="http://schemas.microsoft.com/office/drawing/2014/main" id="{1898073E-BE8B-410F-A3C6-79F01A6F6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5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8FD6B3-3853-4178-80FC-91FE7BB7CEE3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2025-11-02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A49E8A52-008B-4545-9B03-ABAC92E7C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1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45D5E-6BA7-44ED-8E6B-7874BD907448}" type="datetimeFigureOut">
              <a:rPr lang="sv-SE" smtClean="0"/>
              <a:t>2025-11-02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0F4A8-667D-480C-A8E7-505DF672AF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060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81" r:id="rId3"/>
    <p:sldLayoutId id="2147483674" r:id="rId4"/>
    <p:sldLayoutId id="2147483676" r:id="rId5"/>
    <p:sldLayoutId id="2147483678" r:id="rId6"/>
    <p:sldLayoutId id="214748367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Tw Cen MT Condensed (Rubriker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ifkbankeryd.se/Document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helltoncup.se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2BC9-2B03-4B8A-B10A-2CEE890F5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Informationsmöte Hellton cup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CBF9A-7628-4C8D-8990-42EEADB7BFC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Lagansvariga </a:t>
            </a:r>
          </a:p>
          <a:p>
            <a:r>
              <a:rPr lang="sv-SE" dirty="0"/>
              <a:t>20251106</a:t>
            </a:r>
          </a:p>
        </p:txBody>
      </p:sp>
    </p:spTree>
    <p:extLst>
      <p:ext uri="{BB962C8B-B14F-4D97-AF65-F5344CB8AC3E}">
        <p14:creationId xmlns:p14="http://schemas.microsoft.com/office/powerpoint/2010/main" val="3724839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AE396-CAC9-4626-8A20-009FA828A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Ekonomi, registrering och boende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63F6F-C632-437E-BAAA-798C91C6D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107195" cy="4351338"/>
          </a:xfrm>
        </p:spPr>
        <p:txBody>
          <a:bodyPr>
            <a:normAutofit/>
          </a:bodyPr>
          <a:lstStyle/>
          <a:p>
            <a:pPr lvl="0"/>
            <a:r>
              <a:rPr lang="sv-SE" dirty="0"/>
              <a:t>Ekonomi</a:t>
            </a:r>
          </a:p>
          <a:p>
            <a:pPr lvl="1"/>
            <a:r>
              <a:rPr lang="sv-SE" dirty="0"/>
              <a:t>Kostnad per spelare för buss, anmälan och deltagarkort</a:t>
            </a:r>
          </a:p>
          <a:p>
            <a:pPr lvl="1"/>
            <a:r>
              <a:rPr lang="sv-SE" dirty="0"/>
              <a:t>Betalning senast 16 november!</a:t>
            </a:r>
          </a:p>
          <a:p>
            <a:pPr marL="457200" lvl="1" indent="0">
              <a:buNone/>
            </a:pPr>
            <a:endParaRPr lang="sv-SE" dirty="0"/>
          </a:p>
          <a:p>
            <a:pPr lvl="0"/>
            <a:r>
              <a:rPr lang="sv-SE" dirty="0"/>
              <a:t>Registrering inför cupen</a:t>
            </a:r>
          </a:p>
          <a:p>
            <a:pPr lvl="1"/>
            <a:r>
              <a:rPr lang="sv-SE" dirty="0"/>
              <a:t>Ankomsttid </a:t>
            </a:r>
          </a:p>
          <a:p>
            <a:pPr lvl="1"/>
            <a:r>
              <a:rPr lang="sv-SE" dirty="0"/>
              <a:t>Anmäla specialkost! </a:t>
            </a:r>
          </a:p>
          <a:p>
            <a:pPr lvl="1"/>
            <a:r>
              <a:rPr lang="sv-SE" dirty="0"/>
              <a:t>Foto/filmning – meddela cupledning om spelare inte får synas på bild</a:t>
            </a:r>
            <a:br>
              <a:rPr lang="sv-SE" dirty="0"/>
            </a:br>
            <a:endParaRPr lang="sv-SE" dirty="0"/>
          </a:p>
          <a:p>
            <a:r>
              <a:rPr lang="sv-SE" dirty="0"/>
              <a:t>Boende</a:t>
            </a:r>
          </a:p>
          <a:p>
            <a:pPr lvl="1"/>
            <a:r>
              <a:rPr lang="sv-SE" dirty="0"/>
              <a:t>Vi bor på samma skola</a:t>
            </a:r>
          </a:p>
          <a:p>
            <a:pPr lvl="1"/>
            <a:r>
              <a:rPr lang="sv-SE" dirty="0"/>
              <a:t>Vilken får vi reda på efter alla har betalat</a:t>
            </a:r>
          </a:p>
          <a:p>
            <a:pPr marL="0" indent="0">
              <a:buNone/>
            </a:pPr>
            <a:endParaRPr lang="sv-SE" dirty="0"/>
          </a:p>
          <a:p>
            <a:pPr lvl="1"/>
            <a:endParaRPr lang="sv-SE" dirty="0"/>
          </a:p>
          <a:p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ACB87B2-7F2B-F1D2-528D-CED904FA807E}"/>
              </a:ext>
            </a:extLst>
          </p:cNvPr>
          <p:cNvSpPr txBox="1"/>
          <p:nvPr/>
        </p:nvSpPr>
        <p:spPr>
          <a:xfrm>
            <a:off x="8191090" y="3373395"/>
            <a:ext cx="3162710" cy="203132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Läs den praktiska informationen som är sparad laget.se under mappen 		Hellton 2025 </a:t>
            </a:r>
            <a:br>
              <a:rPr lang="sv-SE" dirty="0"/>
            </a:br>
            <a:endParaRPr lang="sv-SE" dirty="0"/>
          </a:p>
          <a:p>
            <a:r>
              <a:rPr lang="sv-SE" u="sng" dirty="0">
                <a:hlinkClick r:id="rId2"/>
              </a:rPr>
              <a:t>Dokument | IFK Bankeryd</a:t>
            </a:r>
            <a:endParaRPr lang="sv-SE" dirty="0"/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4ADBF07-8B4D-F69A-EFE2-182EE2CC7D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60" t="14320" r="9321" b="24154"/>
          <a:stretch/>
        </p:blipFill>
        <p:spPr>
          <a:xfrm>
            <a:off x="8328454" y="4246468"/>
            <a:ext cx="328385" cy="28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1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EDDA22-F7C2-5AAF-2770-9F7B6E86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Bussar och cupbussar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4FF5F6-3DF5-EDDF-5060-5D37EA179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Avgång från parkeringen utanför Attarpshallen </a:t>
            </a:r>
            <a:r>
              <a:rPr lang="sv-SE" dirty="0" err="1"/>
              <a:t>kl</a:t>
            </a:r>
            <a:r>
              <a:rPr lang="sv-SE" dirty="0"/>
              <a:t> 13.00 fredag den 28 november</a:t>
            </a:r>
          </a:p>
          <a:p>
            <a:r>
              <a:rPr lang="sv-SE" dirty="0"/>
              <a:t>Vi stannar på ett stopp på vägen (i höjd med Mariestad)</a:t>
            </a:r>
          </a:p>
          <a:p>
            <a:r>
              <a:rPr lang="sv-SE" dirty="0"/>
              <a:t>Mellanmål tas med eget</a:t>
            </a:r>
          </a:p>
          <a:p>
            <a:r>
              <a:rPr lang="sv-SE" dirty="0"/>
              <a:t>Aktivitet på bussen till Karlstad– prata ihop er i lagen som åker tillsammans!</a:t>
            </a:r>
          </a:p>
          <a:p>
            <a:r>
              <a:rPr lang="sv-SE" dirty="0"/>
              <a:t>Cupbussar ingår i spelarkortet och används för att ta oss mellan boende och spelhallar</a:t>
            </a:r>
          </a:p>
          <a:p>
            <a:r>
              <a:rPr lang="sv-SE" dirty="0"/>
              <a:t>Hemresan – där kommer bussarna avgå efter hur spelschemat blir (</a:t>
            </a:r>
            <a:r>
              <a:rPr lang="sv-SE" dirty="0" err="1"/>
              <a:t>ev</a:t>
            </a:r>
            <a:r>
              <a:rPr lang="sv-SE" dirty="0"/>
              <a:t> slutspel)</a:t>
            </a:r>
          </a:p>
          <a:p>
            <a:pPr marL="0" indent="0">
              <a:buNone/>
            </a:pPr>
            <a:endParaRPr lang="sv-SE" dirty="0"/>
          </a:p>
          <a:p>
            <a:pPr lvl="1"/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lvl="1"/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97097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8B59A3-C813-56E5-AF77-05E08DA06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Indelning bussar till Karlstad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DB707D-F9BC-3DCD-0AFC-03FA58911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Buss 1 – F2014 (26st) + F2012 (20st)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Buss 2 – F2011 (20st) + F2013 (19st)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Buss 3 – P2010 (25st) + P2013-2014 (23st)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Buss 4 – P2012 (16st) + P2015 (18st) + F2010 (17st) (En ledare på annan buss)</a:t>
            </a:r>
          </a:p>
        </p:txBody>
      </p:sp>
    </p:spTree>
    <p:extLst>
      <p:ext uri="{BB962C8B-B14F-4D97-AF65-F5344CB8AC3E}">
        <p14:creationId xmlns:p14="http://schemas.microsoft.com/office/powerpoint/2010/main" val="406041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1A85C4-6D13-33A7-F310-4C7C770B5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F96604-8EFB-8866-F069-451106B10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Ledighetsansökan </a:t>
            </a:r>
          </a:p>
          <a:p>
            <a:pPr lvl="1"/>
            <a:r>
              <a:rPr lang="sv-SE" dirty="0"/>
              <a:t>görs av föräldrar från lunch på fredagen</a:t>
            </a:r>
          </a:p>
          <a:p>
            <a:pPr lvl="0"/>
            <a:r>
              <a:rPr lang="sv-SE" dirty="0"/>
              <a:t>Mat på fredagen </a:t>
            </a:r>
          </a:p>
          <a:p>
            <a:pPr lvl="1"/>
            <a:r>
              <a:rPr lang="sv-SE" dirty="0"/>
              <a:t>fixas av varje lag</a:t>
            </a:r>
          </a:p>
          <a:p>
            <a:pPr lvl="0"/>
            <a:r>
              <a:rPr lang="sv-SE" dirty="0"/>
              <a:t>Packningslista </a:t>
            </a:r>
          </a:p>
          <a:p>
            <a:pPr lvl="1"/>
            <a:r>
              <a:rPr lang="sv-SE" dirty="0"/>
              <a:t>varje lag informerar om detta (</a:t>
            </a:r>
            <a:r>
              <a:rPr lang="sv-SE" dirty="0" err="1"/>
              <a:t>sovunderlag</a:t>
            </a:r>
            <a:r>
              <a:rPr lang="sv-SE" dirty="0"/>
              <a:t>, täcke och kudde, matchkläder, inneskor, handduk</a:t>
            </a:r>
            <a:r>
              <a:rPr lang="sv-SE"/>
              <a:t>, vattenflaska, ombyte</a:t>
            </a:r>
            <a:r>
              <a:rPr lang="sv-SE" dirty="0"/>
              <a:t>, ryggsäck </a:t>
            </a:r>
            <a:r>
              <a:rPr lang="sv-SE" dirty="0" err="1"/>
              <a:t>etc</a:t>
            </a:r>
            <a:r>
              <a:rPr lang="sv-SE" dirty="0"/>
              <a:t>)</a:t>
            </a:r>
          </a:p>
          <a:p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1925B0E-40C7-F1CE-FE2C-13BFC8D58622}"/>
              </a:ext>
            </a:extLst>
          </p:cNvPr>
          <p:cNvSpPr txBox="1"/>
          <p:nvPr/>
        </p:nvSpPr>
        <p:spPr>
          <a:xfrm>
            <a:off x="6450228" y="4515354"/>
            <a:ext cx="3162710" cy="120032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Läs mer </a:t>
            </a:r>
          </a:p>
          <a:p>
            <a:r>
              <a:rPr lang="sv-SE" dirty="0">
                <a:hlinkClick r:id="rId2"/>
              </a:rPr>
              <a:t>https://helltoncup.se/</a:t>
            </a:r>
            <a:endParaRPr lang="sv-SE" dirty="0"/>
          </a:p>
          <a:p>
            <a:endParaRPr lang="sv-SE" dirty="0"/>
          </a:p>
          <a:p>
            <a:r>
              <a:rPr lang="sv-SE" dirty="0"/>
              <a:t>Och i appen Hellton cup</a:t>
            </a:r>
          </a:p>
        </p:txBody>
      </p:sp>
    </p:spTree>
    <p:extLst>
      <p:ext uri="{BB962C8B-B14F-4D97-AF65-F5344CB8AC3E}">
        <p14:creationId xmlns:p14="http://schemas.microsoft.com/office/powerpoint/2010/main" val="2426774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small IFK Bankeryd_blue" id="{88C8845C-36EA-46F9-BF11-FCE478461377}" vid="{A73DBD2B-956A-4383-A71D-3E09BA8B3F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 IFK Bankeryd_blue</Template>
  <TotalTime>5860</TotalTime>
  <Words>276</Words>
  <Application>Microsoft Office PowerPoint</Application>
  <PresentationFormat>Bredbild</PresentationFormat>
  <Paragraphs>47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Tw Cen MT Condensed (Rubriker)</vt:lpstr>
      <vt:lpstr>Office-tema</vt:lpstr>
      <vt:lpstr>Informationsmöte Hellton cup</vt:lpstr>
      <vt:lpstr>Ekonomi, registrering och boende</vt:lpstr>
      <vt:lpstr>Bussar och cupbussar </vt:lpstr>
      <vt:lpstr>Indelning bussar till Karlstad 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Zeipel Janina    Enheten för verksamhetsutveckling</dc:creator>
  <cp:lastModifiedBy>Zeipel Janina    Enheten för verksamhetsutveckling</cp:lastModifiedBy>
  <cp:revision>4</cp:revision>
  <dcterms:created xsi:type="dcterms:W3CDTF">2025-10-30T13:39:49Z</dcterms:created>
  <dcterms:modified xsi:type="dcterms:W3CDTF">2025-11-06T18:56:40Z</dcterms:modified>
</cp:coreProperties>
</file>