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7" r:id="rId2"/>
    <p:sldId id="258" r:id="rId3"/>
    <p:sldId id="259" r:id="rId4"/>
    <p:sldId id="261" r:id="rId5"/>
    <p:sldId id="26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B3D85"/>
    <a:srgbClr val="D0DDE2"/>
    <a:srgbClr val="E4DDE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31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30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bg>
      <p:bgPr>
        <a:solidFill>
          <a:srgbClr val="1B3D8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KLICKA HÄR FÖR ATT LÄGGA TILL RUBRIK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dirty="0"/>
              <a:t>Klicka här för att lägga till underrubrik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03111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bild tvådela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ktangel 5">
            <a:extLst>
              <a:ext uri="{FF2B5EF4-FFF2-40B4-BE49-F238E27FC236}">
                <a16:creationId xmlns:a16="http://schemas.microsoft.com/office/drawing/2014/main" id="{CC0DD2BF-57F8-4015-8853-9AC390996619}"/>
              </a:ext>
            </a:extLst>
          </p:cNvPr>
          <p:cNvSpPr/>
          <p:nvPr userDrawn="1"/>
        </p:nvSpPr>
        <p:spPr>
          <a:xfrm>
            <a:off x="-66502" y="0"/>
            <a:ext cx="5046562" cy="6846951"/>
          </a:xfrm>
          <a:prstGeom prst="rect">
            <a:avLst/>
          </a:prstGeom>
          <a:solidFill>
            <a:srgbClr val="1B3D8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EC8507A6-E57B-48DA-B85B-80A954C5AC1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15757" y="1525460"/>
            <a:ext cx="4114800" cy="1898015"/>
          </a:xfrm>
        </p:spPr>
        <p:txBody>
          <a:bodyPr>
            <a:noAutofit/>
          </a:bodyPr>
          <a:lstStyle>
            <a:lvl1pPr algn="ctr">
              <a:defRPr sz="4800"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KLICKA HÄR FÖR ATT LÄGGA TILL RUBRIK</a:t>
            </a:r>
          </a:p>
        </p:txBody>
      </p:sp>
      <p:cxnSp>
        <p:nvCxnSpPr>
          <p:cNvPr id="7" name="Rak koppling 6">
            <a:extLst>
              <a:ext uri="{FF2B5EF4-FFF2-40B4-BE49-F238E27FC236}">
                <a16:creationId xmlns:a16="http://schemas.microsoft.com/office/drawing/2014/main" id="{2184B397-22FE-48F4-AF24-3BC52A455F12}"/>
              </a:ext>
            </a:extLst>
          </p:cNvPr>
          <p:cNvCxnSpPr>
            <a:cxnSpLocks/>
          </p:cNvCxnSpPr>
          <p:nvPr userDrawn="1"/>
        </p:nvCxnSpPr>
        <p:spPr>
          <a:xfrm>
            <a:off x="432250" y="3577444"/>
            <a:ext cx="4259580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41">
            <a:extLst>
              <a:ext uri="{FF2B5EF4-FFF2-40B4-BE49-F238E27FC236}">
                <a16:creationId xmlns:a16="http://schemas.microsoft.com/office/drawing/2014/main" id="{3D497A2E-7530-4F5F-9F25-1FF82DA39FF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66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49417" y="1411386"/>
            <a:ext cx="3722366" cy="4024178"/>
          </a:xfrm>
          <a:prstGeom prst="rect">
            <a:avLst/>
          </a:prstGeom>
        </p:spPr>
      </p:pic>
      <p:sp>
        <p:nvSpPr>
          <p:cNvPr id="11" name="Platshållare för innehåll 10">
            <a:extLst>
              <a:ext uri="{FF2B5EF4-FFF2-40B4-BE49-F238E27FC236}">
                <a16:creationId xmlns:a16="http://schemas.microsoft.com/office/drawing/2014/main" id="{0B25C3EC-AFAC-4F04-886B-7ABBFB1A5812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515938" y="3768725"/>
            <a:ext cx="4114800" cy="1246188"/>
          </a:xfrm>
        </p:spPr>
        <p:txBody>
          <a:bodyPr>
            <a:noAutofit/>
          </a:bodyPr>
          <a:lstStyle>
            <a:lvl1pPr marL="0" indent="0" algn="ctr">
              <a:buNone/>
              <a:defRPr lang="sv-SE" sz="2400" kern="1200" dirty="0" smtClean="0">
                <a:solidFill>
                  <a:schemeClr val="bg1"/>
                </a:solidFill>
                <a:latin typeface="+mn-lt"/>
                <a:ea typeface="+mn-ea"/>
                <a:cs typeface="Calibri" panose="020F0502020204030204" pitchFamily="34" charset="0"/>
              </a:defRPr>
            </a:lvl1pPr>
          </a:lstStyle>
          <a:p>
            <a:pPr lvl="0"/>
            <a:r>
              <a:rPr lang="sv-SE" dirty="0"/>
              <a:t>Klicka här för att lägga till underrubrik</a:t>
            </a:r>
          </a:p>
        </p:txBody>
      </p:sp>
    </p:spTree>
    <p:extLst>
      <p:ext uri="{BB962C8B-B14F-4D97-AF65-F5344CB8AC3E}">
        <p14:creationId xmlns:p14="http://schemas.microsoft.com/office/powerpoint/2010/main" val="32246356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ytt avsnitt">
    <p:bg>
      <p:bgPr>
        <a:solidFill>
          <a:srgbClr val="1B3D8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8460883-9990-4632-A3E2-85C315FDC7C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2766218"/>
            <a:ext cx="10515600" cy="1325563"/>
          </a:xfrm>
        </p:spPr>
        <p:txBody>
          <a:bodyPr>
            <a:normAutofit/>
          </a:bodyPr>
          <a:lstStyle>
            <a:lvl1pPr algn="ctr">
              <a:defRPr sz="6000"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Klicka här för att lägga till avsnittsrubrik</a:t>
            </a:r>
          </a:p>
        </p:txBody>
      </p:sp>
    </p:spTree>
    <p:extLst>
      <p:ext uri="{BB962C8B-B14F-4D97-AF65-F5344CB8AC3E}">
        <p14:creationId xmlns:p14="http://schemas.microsoft.com/office/powerpoint/2010/main" val="9752304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E3D37FF2-8C68-4A9C-B763-090A0A66D001}"/>
              </a:ext>
            </a:extLst>
          </p:cNvPr>
          <p:cNvSpPr/>
          <p:nvPr userDrawn="1"/>
        </p:nvSpPr>
        <p:spPr>
          <a:xfrm>
            <a:off x="0" y="6200775"/>
            <a:ext cx="12192000" cy="657225"/>
          </a:xfrm>
          <a:prstGeom prst="rect">
            <a:avLst/>
          </a:prstGeom>
          <a:solidFill>
            <a:srgbClr val="1B3D8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365125"/>
            <a:ext cx="9995704" cy="1325563"/>
          </a:xfrm>
        </p:spPr>
        <p:txBody>
          <a:bodyPr/>
          <a:lstStyle>
            <a:lvl1pPr>
              <a:defRPr/>
            </a:lvl1pPr>
          </a:lstStyle>
          <a:p>
            <a:r>
              <a:rPr lang="sv-SE" dirty="0"/>
              <a:t>Klicka här för att lägga till rubrik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838200" y="1825625"/>
            <a:ext cx="9995704" cy="435133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sv-SE" dirty="0"/>
              <a:t>Klicka här för att lägga till 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F2645D5E-6BA7-44ED-8E6B-7874BD907448}" type="datetimeFigureOut">
              <a:rPr lang="sv-SE" smtClean="0"/>
              <a:pPr/>
              <a:t>2025-11-02</a:t>
            </a:fld>
            <a:endParaRPr lang="sv-SE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75D0F4A8-667D-480C-A8E7-505DF672AF70}" type="slidenum">
              <a:rPr lang="sv-SE" smtClean="0"/>
              <a:pPr/>
              <a:t>‹#›</a:t>
            </a:fld>
            <a:endParaRPr lang="sv-SE" dirty="0"/>
          </a:p>
        </p:txBody>
      </p:sp>
      <p:pic>
        <p:nvPicPr>
          <p:cNvPr id="7" name="Picture 41">
            <a:extLst>
              <a:ext uri="{FF2B5EF4-FFF2-40B4-BE49-F238E27FC236}">
                <a16:creationId xmlns:a16="http://schemas.microsoft.com/office/drawing/2014/main" id="{DD23C406-D5BD-4283-AC84-F17078B34DD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66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33904" y="445075"/>
            <a:ext cx="1078235" cy="11656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150515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4826A6E3-9EEC-4026-B242-23BDE6BBD25D}"/>
              </a:ext>
            </a:extLst>
          </p:cNvPr>
          <p:cNvSpPr/>
          <p:nvPr userDrawn="1"/>
        </p:nvSpPr>
        <p:spPr>
          <a:xfrm>
            <a:off x="0" y="6200775"/>
            <a:ext cx="12192000" cy="657225"/>
          </a:xfrm>
          <a:prstGeom prst="rect">
            <a:avLst/>
          </a:prstGeom>
          <a:solidFill>
            <a:srgbClr val="1B3D8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365125"/>
            <a:ext cx="9976482" cy="1325563"/>
          </a:xfrm>
        </p:spPr>
        <p:txBody>
          <a:bodyPr/>
          <a:lstStyle>
            <a:lvl1pPr>
              <a:defRPr/>
            </a:lvl1pPr>
          </a:lstStyle>
          <a:p>
            <a:r>
              <a:rPr lang="sv-SE" dirty="0"/>
              <a:t>Klicka här för att lägga till rubrik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838200" y="1825625"/>
            <a:ext cx="4642482" cy="435133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sv-SE" dirty="0"/>
              <a:t>Klicka här för att lägga till 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6172200" y="1825625"/>
            <a:ext cx="4642482" cy="435133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sv-SE" dirty="0"/>
              <a:t>Klicka här för att lägga till 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F2645D5E-6BA7-44ED-8E6B-7874BD907448}" type="datetimeFigureOut">
              <a:rPr lang="sv-SE" smtClean="0"/>
              <a:pPr/>
              <a:t>2025-11-02</a:t>
            </a:fld>
            <a:endParaRPr lang="sv-SE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75D0F4A8-667D-480C-A8E7-505DF672AF70}" type="slidenum">
              <a:rPr lang="sv-SE" smtClean="0"/>
              <a:pPr/>
              <a:t>‹#›</a:t>
            </a:fld>
            <a:endParaRPr lang="sv-SE" dirty="0"/>
          </a:p>
        </p:txBody>
      </p:sp>
      <p:pic>
        <p:nvPicPr>
          <p:cNvPr id="10" name="Picture 41">
            <a:extLst>
              <a:ext uri="{FF2B5EF4-FFF2-40B4-BE49-F238E27FC236}">
                <a16:creationId xmlns:a16="http://schemas.microsoft.com/office/drawing/2014/main" id="{3C24FD3E-B5F5-4C13-89E6-D71C46BC540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66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33904" y="445075"/>
            <a:ext cx="1078235" cy="11656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6225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B43E0E53-7152-4E92-90DB-B8F455A0709F}"/>
              </a:ext>
            </a:extLst>
          </p:cNvPr>
          <p:cNvSpPr/>
          <p:nvPr userDrawn="1"/>
        </p:nvSpPr>
        <p:spPr>
          <a:xfrm>
            <a:off x="0" y="6200775"/>
            <a:ext cx="12192000" cy="657225"/>
          </a:xfrm>
          <a:prstGeom prst="rect">
            <a:avLst/>
          </a:prstGeom>
          <a:solidFill>
            <a:srgbClr val="1B3D8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365125"/>
            <a:ext cx="9976482" cy="1325563"/>
          </a:xfrm>
        </p:spPr>
        <p:txBody>
          <a:bodyPr/>
          <a:lstStyle>
            <a:lvl1pPr>
              <a:defRPr/>
            </a:lvl1pPr>
          </a:lstStyle>
          <a:p>
            <a:r>
              <a:rPr lang="sv-SE" dirty="0"/>
              <a:t>Klicka här för att lägga till rubrik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F2645D5E-6BA7-44ED-8E6B-7874BD907448}" type="datetimeFigureOut">
              <a:rPr lang="sv-SE" smtClean="0"/>
              <a:pPr/>
              <a:t>2025-11-02</a:t>
            </a:fld>
            <a:endParaRPr lang="sv-SE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75D0F4A8-667D-480C-A8E7-505DF672AF70}" type="slidenum">
              <a:rPr lang="sv-SE" smtClean="0"/>
              <a:pPr/>
              <a:t>‹#›</a:t>
            </a:fld>
            <a:endParaRPr lang="sv-SE" dirty="0"/>
          </a:p>
        </p:txBody>
      </p:sp>
      <p:pic>
        <p:nvPicPr>
          <p:cNvPr id="8" name="Picture 41">
            <a:extLst>
              <a:ext uri="{FF2B5EF4-FFF2-40B4-BE49-F238E27FC236}">
                <a16:creationId xmlns:a16="http://schemas.microsoft.com/office/drawing/2014/main" id="{1898073E-BE8B-410F-A3C6-79F01A6F6F8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66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33904" y="445075"/>
            <a:ext cx="1078235" cy="11656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37510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218FD6B3-3853-4178-80FC-91FE7BB7CEE3}"/>
              </a:ext>
            </a:extLst>
          </p:cNvPr>
          <p:cNvSpPr/>
          <p:nvPr userDrawn="1"/>
        </p:nvSpPr>
        <p:spPr>
          <a:xfrm>
            <a:off x="0" y="6200775"/>
            <a:ext cx="12192000" cy="657225"/>
          </a:xfrm>
          <a:prstGeom prst="rect">
            <a:avLst/>
          </a:prstGeom>
          <a:solidFill>
            <a:srgbClr val="1B3D8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F2645D5E-6BA7-44ED-8E6B-7874BD907448}" type="datetimeFigureOut">
              <a:rPr lang="sv-SE" smtClean="0"/>
              <a:pPr/>
              <a:t>2025-11-02</a:t>
            </a:fld>
            <a:endParaRPr lang="sv-SE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75D0F4A8-667D-480C-A8E7-505DF672AF70}" type="slidenum">
              <a:rPr lang="sv-SE" smtClean="0"/>
              <a:pPr/>
              <a:t>‹#›</a:t>
            </a:fld>
            <a:endParaRPr lang="sv-SE" dirty="0"/>
          </a:p>
        </p:txBody>
      </p:sp>
      <p:pic>
        <p:nvPicPr>
          <p:cNvPr id="7" name="Picture 41">
            <a:extLst>
              <a:ext uri="{FF2B5EF4-FFF2-40B4-BE49-F238E27FC236}">
                <a16:creationId xmlns:a16="http://schemas.microsoft.com/office/drawing/2014/main" id="{A49E8A52-008B-4545-9B03-ABAC92E7CFE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66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33904" y="445075"/>
            <a:ext cx="1078235" cy="11656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88183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 dirty="0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645D5E-6BA7-44ED-8E6B-7874BD907448}" type="datetimeFigureOut">
              <a:rPr lang="sv-SE" smtClean="0"/>
              <a:t>2025-11-02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D0F4A8-667D-480C-A8E7-505DF672AF7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506039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80" r:id="rId2"/>
    <p:sldLayoutId id="2147483681" r:id="rId3"/>
    <p:sldLayoutId id="2147483674" r:id="rId4"/>
    <p:sldLayoutId id="2147483676" r:id="rId5"/>
    <p:sldLayoutId id="2147483678" r:id="rId6"/>
    <p:sldLayoutId id="2147483679" r:id="rId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800" kern="1200">
          <a:solidFill>
            <a:schemeClr val="tx1"/>
          </a:solidFill>
          <a:latin typeface="Tw Cen MT Condensed (Rubriker)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Calibri" panose="020F050202020403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www.ifkbankeryd.se/Document" TargetMode="Externa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helltoncup.se/" TargetMode="Externa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2E2BC9-2B03-4B8A-B10A-2CEE890F52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Informationsmöte Hellton cup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6CBF9A-7628-4C8D-8990-42EEADB7BFC9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sv-SE" dirty="0"/>
              <a:t>Lagansvariga </a:t>
            </a:r>
          </a:p>
          <a:p>
            <a:r>
              <a:rPr lang="sv-SE" dirty="0"/>
              <a:t>20251106</a:t>
            </a:r>
          </a:p>
        </p:txBody>
      </p:sp>
    </p:spTree>
    <p:extLst>
      <p:ext uri="{BB962C8B-B14F-4D97-AF65-F5344CB8AC3E}">
        <p14:creationId xmlns:p14="http://schemas.microsoft.com/office/powerpoint/2010/main" val="37248394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AAE396-CAC9-4626-8A20-009FA828AC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Ekonomi, registrering och boende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163F6F-C632-437E-BAAA-798C91C6D7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25625"/>
            <a:ext cx="7107195" cy="4351338"/>
          </a:xfrm>
        </p:spPr>
        <p:txBody>
          <a:bodyPr>
            <a:normAutofit/>
          </a:bodyPr>
          <a:lstStyle/>
          <a:p>
            <a:pPr lvl="0"/>
            <a:r>
              <a:rPr lang="sv-SE" dirty="0"/>
              <a:t>Ekonomi</a:t>
            </a:r>
          </a:p>
          <a:p>
            <a:pPr lvl="1"/>
            <a:r>
              <a:rPr lang="sv-SE" dirty="0"/>
              <a:t>Kostnad per spelare för buss, anmälan och deltagarkort</a:t>
            </a:r>
          </a:p>
          <a:p>
            <a:pPr lvl="1"/>
            <a:r>
              <a:rPr lang="sv-SE" dirty="0"/>
              <a:t>Betalning senast 16 november!</a:t>
            </a:r>
          </a:p>
          <a:p>
            <a:pPr marL="457200" lvl="1" indent="0">
              <a:buNone/>
            </a:pPr>
            <a:endParaRPr lang="sv-SE" dirty="0"/>
          </a:p>
          <a:p>
            <a:pPr lvl="0"/>
            <a:r>
              <a:rPr lang="sv-SE" dirty="0"/>
              <a:t>Registrering inför cupen</a:t>
            </a:r>
          </a:p>
          <a:p>
            <a:pPr lvl="1"/>
            <a:r>
              <a:rPr lang="sv-SE" dirty="0"/>
              <a:t>Ankomsttid </a:t>
            </a:r>
          </a:p>
          <a:p>
            <a:pPr lvl="1"/>
            <a:r>
              <a:rPr lang="sv-SE" dirty="0"/>
              <a:t>Anmäla specialkost! </a:t>
            </a:r>
          </a:p>
          <a:p>
            <a:pPr lvl="1"/>
            <a:r>
              <a:rPr lang="sv-SE" dirty="0"/>
              <a:t>Foto/filmning – meddela cupledning om spelare inte får synas på bild</a:t>
            </a:r>
            <a:br>
              <a:rPr lang="sv-SE" dirty="0"/>
            </a:br>
            <a:endParaRPr lang="sv-SE" dirty="0"/>
          </a:p>
          <a:p>
            <a:r>
              <a:rPr lang="sv-SE" dirty="0"/>
              <a:t>Boende</a:t>
            </a:r>
          </a:p>
          <a:p>
            <a:pPr lvl="1"/>
            <a:r>
              <a:rPr lang="sv-SE" dirty="0"/>
              <a:t>Vi bor på samma skola</a:t>
            </a:r>
          </a:p>
          <a:p>
            <a:pPr lvl="1"/>
            <a:r>
              <a:rPr lang="sv-SE" dirty="0"/>
              <a:t>Vilken får vi reda på efter alla har betalat</a:t>
            </a:r>
          </a:p>
          <a:p>
            <a:pPr marL="0" indent="0">
              <a:buNone/>
            </a:pPr>
            <a:endParaRPr lang="sv-SE" dirty="0"/>
          </a:p>
          <a:p>
            <a:pPr lvl="1"/>
            <a:endParaRPr lang="sv-SE" dirty="0"/>
          </a:p>
          <a:p>
            <a:endParaRPr lang="sv-SE" dirty="0"/>
          </a:p>
        </p:txBody>
      </p:sp>
      <p:sp>
        <p:nvSpPr>
          <p:cNvPr id="4" name="textruta 3">
            <a:extLst>
              <a:ext uri="{FF2B5EF4-FFF2-40B4-BE49-F238E27FC236}">
                <a16:creationId xmlns:a16="http://schemas.microsoft.com/office/drawing/2014/main" id="{DACB87B2-7F2B-F1D2-528D-CED904FA807E}"/>
              </a:ext>
            </a:extLst>
          </p:cNvPr>
          <p:cNvSpPr txBox="1"/>
          <p:nvPr/>
        </p:nvSpPr>
        <p:spPr>
          <a:xfrm>
            <a:off x="8191090" y="3373395"/>
            <a:ext cx="3162710" cy="2031325"/>
          </a:xfrm>
          <a:prstGeom prst="rect">
            <a:avLst/>
          </a:prstGeom>
          <a:noFill/>
          <a:ln w="28575"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r>
              <a:rPr lang="sv-SE" dirty="0"/>
              <a:t>Läs den praktiska informationen som är sparad laget.se under mappen 		Hellton 2025 </a:t>
            </a:r>
            <a:br>
              <a:rPr lang="sv-SE" dirty="0"/>
            </a:br>
            <a:endParaRPr lang="sv-SE" dirty="0"/>
          </a:p>
          <a:p>
            <a:r>
              <a:rPr lang="sv-SE" u="sng" dirty="0">
                <a:hlinkClick r:id="rId2"/>
              </a:rPr>
              <a:t>Dokument | IFK Bankeryd</a:t>
            </a:r>
            <a:endParaRPr lang="sv-SE" dirty="0"/>
          </a:p>
          <a:p>
            <a:endParaRPr lang="sv-SE" dirty="0"/>
          </a:p>
        </p:txBody>
      </p:sp>
      <p:pic>
        <p:nvPicPr>
          <p:cNvPr id="6" name="Bildobjekt 5">
            <a:extLst>
              <a:ext uri="{FF2B5EF4-FFF2-40B4-BE49-F238E27FC236}">
                <a16:creationId xmlns:a16="http://schemas.microsoft.com/office/drawing/2014/main" id="{64ADBF07-8B4D-F69A-EFE2-182EE2CC7D33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11960" t="14320" r="9321" b="24154"/>
          <a:stretch/>
        </p:blipFill>
        <p:spPr>
          <a:xfrm>
            <a:off x="8328454" y="4246468"/>
            <a:ext cx="328385" cy="2851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05137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2EDDA22-F7C2-5AAF-2770-9F7B6E862A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v-SE" dirty="0"/>
              <a:t>Bussar och cupbussar 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084FF5F6-3DF5-EDDF-5060-5D37EA1796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Avgång från parkeringen utanför Attarpshallen </a:t>
            </a:r>
            <a:r>
              <a:rPr lang="sv-SE" dirty="0" err="1"/>
              <a:t>kl</a:t>
            </a:r>
            <a:r>
              <a:rPr lang="sv-SE" dirty="0"/>
              <a:t> 13.00 fredag den 28 november</a:t>
            </a:r>
          </a:p>
          <a:p>
            <a:r>
              <a:rPr lang="sv-SE" dirty="0"/>
              <a:t>Vi stannar på ett stopp på vägen (i höjd med Mariestad)</a:t>
            </a:r>
          </a:p>
          <a:p>
            <a:r>
              <a:rPr lang="sv-SE" dirty="0"/>
              <a:t>Mellanmål tas med eget</a:t>
            </a:r>
          </a:p>
          <a:p>
            <a:r>
              <a:rPr lang="sv-SE" dirty="0"/>
              <a:t>Aktivitet på bussen till Karlstad– prata ihop er i lagen som åker tillsammans!</a:t>
            </a:r>
          </a:p>
          <a:p>
            <a:r>
              <a:rPr lang="sv-SE" dirty="0"/>
              <a:t>Cupbussar ingår i spelarkortet och används för att ta oss mellan boende och spelhallar</a:t>
            </a:r>
          </a:p>
          <a:p>
            <a:r>
              <a:rPr lang="sv-SE" dirty="0"/>
              <a:t>Hemresan – där kommer bussarna avgå efter hur spelschemat blir (</a:t>
            </a:r>
            <a:r>
              <a:rPr lang="sv-SE" dirty="0" err="1"/>
              <a:t>ev</a:t>
            </a:r>
            <a:r>
              <a:rPr lang="sv-SE" dirty="0"/>
              <a:t> slutspel)</a:t>
            </a:r>
          </a:p>
          <a:p>
            <a:pPr marL="0" indent="0">
              <a:buNone/>
            </a:pPr>
            <a:endParaRPr lang="sv-SE" dirty="0"/>
          </a:p>
          <a:p>
            <a:pPr lvl="1"/>
            <a:endParaRPr lang="sv-SE" dirty="0"/>
          </a:p>
          <a:p>
            <a:pPr marL="457200" lvl="1" indent="0">
              <a:buNone/>
            </a:pPr>
            <a:endParaRPr lang="sv-SE" dirty="0"/>
          </a:p>
          <a:p>
            <a:pPr lvl="1"/>
            <a:endParaRPr lang="sv-SE" dirty="0"/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4970977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D8B59A3-C813-56E5-AF77-05E08DA06C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Indelning bussar till Karlstad	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A7DB707D-F9BC-3DCD-0AFC-03FA589111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v-SE" dirty="0"/>
              <a:t>Buss 1 – F2014 (26st) + F2012 (20st)</a:t>
            </a:r>
          </a:p>
          <a:p>
            <a:pPr marL="0" indent="0">
              <a:buNone/>
            </a:pPr>
            <a:endParaRPr lang="sv-SE" dirty="0"/>
          </a:p>
          <a:p>
            <a:pPr marL="0" indent="0">
              <a:buNone/>
            </a:pPr>
            <a:r>
              <a:rPr lang="sv-SE" dirty="0"/>
              <a:t>Buss 2 – F2011 (20st) + F2013 (19st)</a:t>
            </a:r>
          </a:p>
          <a:p>
            <a:pPr marL="0" indent="0">
              <a:buNone/>
            </a:pPr>
            <a:endParaRPr lang="sv-SE" dirty="0"/>
          </a:p>
          <a:p>
            <a:pPr marL="0" indent="0">
              <a:buNone/>
            </a:pPr>
            <a:r>
              <a:rPr lang="sv-SE" dirty="0"/>
              <a:t>Buss 3 – P2010 (25st) + P2013-2014 (23st)</a:t>
            </a:r>
          </a:p>
          <a:p>
            <a:pPr marL="0" indent="0">
              <a:buNone/>
            </a:pPr>
            <a:endParaRPr lang="sv-SE" dirty="0"/>
          </a:p>
          <a:p>
            <a:pPr marL="0" indent="0">
              <a:buNone/>
            </a:pPr>
            <a:r>
              <a:rPr lang="sv-SE" dirty="0"/>
              <a:t>Buss 4 – P2012 (16st) + P2015 (18st) + F2010 (17st) (En ledare på annan buss)</a:t>
            </a:r>
          </a:p>
        </p:txBody>
      </p:sp>
    </p:spTree>
    <p:extLst>
      <p:ext uri="{BB962C8B-B14F-4D97-AF65-F5344CB8AC3E}">
        <p14:creationId xmlns:p14="http://schemas.microsoft.com/office/powerpoint/2010/main" val="40604185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41A85C4-6D13-33A7-F310-4C7C770B52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Övrigt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B2F96604-8EFB-8866-F069-451106B10D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 dirty="0"/>
              <a:t>Ledighetsansökan </a:t>
            </a:r>
          </a:p>
          <a:p>
            <a:pPr lvl="1"/>
            <a:r>
              <a:rPr lang="sv-SE" dirty="0"/>
              <a:t>görs av föräldrar från lunch på fredagen</a:t>
            </a:r>
          </a:p>
          <a:p>
            <a:pPr lvl="0"/>
            <a:r>
              <a:rPr lang="sv-SE" dirty="0"/>
              <a:t>Mat på fredagen </a:t>
            </a:r>
          </a:p>
          <a:p>
            <a:pPr lvl="1"/>
            <a:r>
              <a:rPr lang="sv-SE" dirty="0"/>
              <a:t>fixas av varje lag</a:t>
            </a:r>
          </a:p>
          <a:p>
            <a:pPr lvl="0"/>
            <a:r>
              <a:rPr lang="sv-SE" dirty="0"/>
              <a:t>Packningslista </a:t>
            </a:r>
          </a:p>
          <a:p>
            <a:pPr lvl="1"/>
            <a:r>
              <a:rPr lang="sv-SE" dirty="0"/>
              <a:t>varje lag informerar om detta (</a:t>
            </a:r>
            <a:r>
              <a:rPr lang="sv-SE" dirty="0" err="1"/>
              <a:t>sovunderlag</a:t>
            </a:r>
            <a:r>
              <a:rPr lang="sv-SE" dirty="0"/>
              <a:t>, täcke och kudde, matchkläder, inneskor, handduk</a:t>
            </a:r>
            <a:r>
              <a:rPr lang="sv-SE"/>
              <a:t>, vattenflaska, ombyte</a:t>
            </a:r>
            <a:r>
              <a:rPr lang="sv-SE" dirty="0"/>
              <a:t>, ryggsäck </a:t>
            </a:r>
            <a:r>
              <a:rPr lang="sv-SE" dirty="0" err="1"/>
              <a:t>etc</a:t>
            </a:r>
            <a:r>
              <a:rPr lang="sv-SE" dirty="0"/>
              <a:t>)</a:t>
            </a:r>
          </a:p>
          <a:p>
            <a:endParaRPr lang="sv-SE" dirty="0"/>
          </a:p>
        </p:txBody>
      </p:sp>
      <p:sp>
        <p:nvSpPr>
          <p:cNvPr id="4" name="textruta 3">
            <a:extLst>
              <a:ext uri="{FF2B5EF4-FFF2-40B4-BE49-F238E27FC236}">
                <a16:creationId xmlns:a16="http://schemas.microsoft.com/office/drawing/2014/main" id="{91925B0E-40C7-F1CE-FE2C-13BFC8D58622}"/>
              </a:ext>
            </a:extLst>
          </p:cNvPr>
          <p:cNvSpPr txBox="1"/>
          <p:nvPr/>
        </p:nvSpPr>
        <p:spPr>
          <a:xfrm>
            <a:off x="6450228" y="4515354"/>
            <a:ext cx="3162710" cy="1200329"/>
          </a:xfrm>
          <a:prstGeom prst="rect">
            <a:avLst/>
          </a:prstGeom>
          <a:noFill/>
          <a:ln w="28575"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r>
              <a:rPr lang="sv-SE" dirty="0"/>
              <a:t>Läs mer </a:t>
            </a:r>
          </a:p>
          <a:p>
            <a:r>
              <a:rPr lang="sv-SE" dirty="0">
                <a:hlinkClick r:id="rId2"/>
              </a:rPr>
              <a:t>https://helltoncup.se/</a:t>
            </a:r>
            <a:endParaRPr lang="sv-SE" dirty="0"/>
          </a:p>
          <a:p>
            <a:endParaRPr lang="sv-SE" dirty="0"/>
          </a:p>
          <a:p>
            <a:r>
              <a:rPr lang="sv-SE" dirty="0"/>
              <a:t>Och i appen Hellton cup</a:t>
            </a:r>
          </a:p>
        </p:txBody>
      </p:sp>
    </p:spTree>
    <p:extLst>
      <p:ext uri="{BB962C8B-B14F-4D97-AF65-F5344CB8AC3E}">
        <p14:creationId xmlns:p14="http://schemas.microsoft.com/office/powerpoint/2010/main" val="24267740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-tem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rebuchet MS">
      <a:majorFont>
        <a:latin typeface="Trebuchet MS" panose="020B0603020202020204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small IFK Bankeryd_blue" id="{88C8845C-36EA-46F9-BF11-FCE478461377}" vid="{A73DBD2B-956A-4383-A71D-3E09BA8B3F5C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Presentationsmall IFK Bankeryd_blue</Template>
  <TotalTime>5860</TotalTime>
  <Words>276</Words>
  <Application>Microsoft Office PowerPoint</Application>
  <PresentationFormat>Bredbild</PresentationFormat>
  <Paragraphs>47</Paragraphs>
  <Slides>5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5</vt:i4>
      </vt:variant>
    </vt:vector>
  </HeadingPairs>
  <TitlesOfParts>
    <vt:vector size="9" baseType="lpstr">
      <vt:lpstr>Arial</vt:lpstr>
      <vt:lpstr>Trebuchet MS</vt:lpstr>
      <vt:lpstr>Tw Cen MT Condensed (Rubriker)</vt:lpstr>
      <vt:lpstr>Office-tema</vt:lpstr>
      <vt:lpstr>Informationsmöte Hellton cup</vt:lpstr>
      <vt:lpstr>Ekonomi, registrering och boende</vt:lpstr>
      <vt:lpstr>Bussar och cupbussar </vt:lpstr>
      <vt:lpstr>Indelning bussar till Karlstad </vt:lpstr>
      <vt:lpstr>Övrigt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Zeipel Janina    Enheten för verksamhetsutveckling</dc:creator>
  <cp:lastModifiedBy>Zeipel Janina    Enheten för verksamhetsutveckling</cp:lastModifiedBy>
  <cp:revision>4</cp:revision>
  <dcterms:created xsi:type="dcterms:W3CDTF">2025-10-30T13:39:49Z</dcterms:created>
  <dcterms:modified xsi:type="dcterms:W3CDTF">2025-11-06T18:56:40Z</dcterms:modified>
</cp:coreProperties>
</file>